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9" r:id="rId4"/>
  </p:sldMasterIdLst>
  <p:notesMasterIdLst>
    <p:notesMasterId r:id="rId17"/>
  </p:notesMasterIdLst>
  <p:handoutMasterIdLst>
    <p:handoutMasterId r:id="rId18"/>
  </p:handoutMasterIdLst>
  <p:sldIdLst>
    <p:sldId id="257" r:id="rId5"/>
    <p:sldId id="259" r:id="rId6"/>
    <p:sldId id="264" r:id="rId7"/>
    <p:sldId id="274" r:id="rId8"/>
    <p:sldId id="278" r:id="rId9"/>
    <p:sldId id="279" r:id="rId10"/>
    <p:sldId id="280" r:id="rId11"/>
    <p:sldId id="282" r:id="rId12"/>
    <p:sldId id="284" r:id="rId13"/>
    <p:sldId id="283" r:id="rId14"/>
    <p:sldId id="285" r:id="rId15"/>
    <p:sldId id="286" r:id="rId16"/>
  </p:sldIdLst>
  <p:sldSz cx="12192000" cy="6858000"/>
  <p:notesSz cx="6858000" cy="9144000"/>
  <p:custDataLst>
    <p:tags r:id="rId2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9D9D9"/>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789"/>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2" Type="http://schemas.openxmlformats.org/officeDocument/2006/relationships/tags" Target="tags/tag424.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handoutMaster" Target="handoutMasters/handoutMaster1.xml"/><Relationship Id="rId17" Type="http://schemas.openxmlformats.org/officeDocument/2006/relationships/notesMaster" Target="notesMasters/notesMaster1.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C:\Users\Administrator\Desktop\&#31435;&#39033;&#21644;&#32467;&#39064;&#2596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[立项和结题数.xlsx]Sheet1!$B$16</c:f>
              <c:strCache>
                <c:ptCount val="1"/>
                <c:pt idx="0">
                  <c:v>立项项目数</c:v>
                </c:pt>
              </c:strCache>
            </c:strRef>
          </c:tx>
          <c:spPr>
            <a:solidFill>
              <a:schemeClr val="accent1">
                <a:lumMod val="60000"/>
                <a:lumOff val="40000"/>
              </a:schemeClr>
            </a:solidFill>
            <a:ln>
              <a:noFill/>
            </a:ln>
            <a:effectLst/>
          </c:spPr>
          <c:invertIfNegative val="0"/>
          <c:dLbls>
            <c:spPr>
              <a:noFill/>
              <a:ln>
                <a:noFill/>
              </a:ln>
              <a:effectLst/>
            </c:spPr>
            <c:txPr>
              <a:bodyPr rot="0" spcFirstLastPara="0" vertOverflow="ellipsis" vert="horz" wrap="square" lIns="38100" tIns="19050" rIns="38100" bIns="19050" anchor="ctr" anchorCtr="1"/>
              <a:lstStyle/>
              <a:p>
                <a:pPr>
                  <a:defRPr lang="zh-CN" sz="900" b="0"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[立项和结题数.xlsx]Sheet1!$A$17:$A$22</c:f>
              <c:strCache>
                <c:ptCount val="6"/>
                <c:pt idx="0">
                  <c:v>2016年</c:v>
                </c:pt>
                <c:pt idx="1">
                  <c:v>2017年</c:v>
                </c:pt>
                <c:pt idx="2">
                  <c:v>2018年</c:v>
                </c:pt>
                <c:pt idx="3">
                  <c:v>2019年</c:v>
                </c:pt>
                <c:pt idx="4">
                  <c:v>2020年</c:v>
                </c:pt>
                <c:pt idx="5">
                  <c:v>2021年</c:v>
                </c:pt>
              </c:strCache>
            </c:strRef>
          </c:cat>
          <c:val>
            <c:numRef>
              <c:f>[立项和结题数.xlsx]Sheet1!$B$17:$B$22</c:f>
              <c:numCache>
                <c:formatCode>General</c:formatCode>
                <c:ptCount val="6"/>
                <c:pt idx="0">
                  <c:v>843</c:v>
                </c:pt>
                <c:pt idx="1">
                  <c:v>801</c:v>
                </c:pt>
                <c:pt idx="2">
                  <c:v>665</c:v>
                </c:pt>
                <c:pt idx="3">
                  <c:v>802</c:v>
                </c:pt>
                <c:pt idx="4">
                  <c:v>811</c:v>
                </c:pt>
                <c:pt idx="5">
                  <c:v>822</c:v>
                </c:pt>
              </c:numCache>
            </c:numRef>
          </c:val>
        </c:ser>
        <c:ser>
          <c:idx val="1"/>
          <c:order val="1"/>
          <c:tx>
            <c:strRef>
              <c:f>[立项和结题数.xlsx]Sheet1!$C$16</c:f>
              <c:strCache>
                <c:ptCount val="1"/>
                <c:pt idx="0">
                  <c:v>结题项目数</c:v>
                </c:pt>
              </c:strCache>
            </c:strRef>
          </c:tx>
          <c:spPr>
            <a:solidFill>
              <a:schemeClr val="accent1">
                <a:lumMod val="75000"/>
              </a:schemeClr>
            </a:solidFill>
            <a:ln>
              <a:noFill/>
            </a:ln>
            <a:effectLst/>
          </c:spPr>
          <c:invertIfNegative val="0"/>
          <c:dLbls>
            <c:spPr>
              <a:noFill/>
              <a:ln>
                <a:noFill/>
              </a:ln>
              <a:effectLst/>
            </c:spPr>
            <c:txPr>
              <a:bodyPr rot="0" spcFirstLastPara="0" vertOverflow="ellipsis" vert="horz" wrap="square" lIns="38100" tIns="19050" rIns="38100" bIns="19050" anchor="ctr" anchorCtr="1"/>
              <a:lstStyle/>
              <a:p>
                <a:pPr>
                  <a:defRPr lang="zh-CN" sz="900" b="0"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[立项和结题数.xlsx]Sheet1!$A$17:$A$22</c:f>
              <c:strCache>
                <c:ptCount val="6"/>
                <c:pt idx="0">
                  <c:v>2016年</c:v>
                </c:pt>
                <c:pt idx="1">
                  <c:v>2017年</c:v>
                </c:pt>
                <c:pt idx="2">
                  <c:v>2018年</c:v>
                </c:pt>
                <c:pt idx="3">
                  <c:v>2019年</c:v>
                </c:pt>
                <c:pt idx="4">
                  <c:v>2020年</c:v>
                </c:pt>
                <c:pt idx="5">
                  <c:v>2021年</c:v>
                </c:pt>
              </c:strCache>
            </c:strRef>
          </c:cat>
          <c:val>
            <c:numRef>
              <c:f>[立项和结题数.xlsx]Sheet1!$C$17:$C$22</c:f>
              <c:numCache>
                <c:formatCode>General</c:formatCode>
                <c:ptCount val="6"/>
                <c:pt idx="0">
                  <c:v>515</c:v>
                </c:pt>
                <c:pt idx="1">
                  <c:v>555</c:v>
                </c:pt>
                <c:pt idx="2">
                  <c:v>634</c:v>
                </c:pt>
                <c:pt idx="3">
                  <c:v>672</c:v>
                </c:pt>
                <c:pt idx="4">
                  <c:v>745</c:v>
                </c:pt>
                <c:pt idx="5">
                  <c:v>804</c:v>
                </c:pt>
              </c:numCache>
            </c:numRef>
          </c:val>
        </c:ser>
        <c:dLbls>
          <c:showLegendKey val="0"/>
          <c:showVal val="1"/>
          <c:showCatName val="0"/>
          <c:showSerName val="0"/>
          <c:showPercent val="0"/>
          <c:showBubbleSize val="0"/>
        </c:dLbls>
        <c:gapWidth val="219"/>
        <c:overlap val="-27"/>
        <c:axId val="466927806"/>
        <c:axId val="138889172"/>
      </c:barChart>
      <c:catAx>
        <c:axId val="466927806"/>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138889172"/>
        <c:crosses val="autoZero"/>
        <c:auto val="1"/>
        <c:lblAlgn val="ctr"/>
        <c:lblOffset val="100"/>
        <c:noMultiLvlLbl val="0"/>
      </c:catAx>
      <c:valAx>
        <c:axId val="1388891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466927806"/>
        <c:crosses val="autoZero"/>
        <c:crossBetween val="between"/>
      </c:valAx>
      <c:spPr>
        <a:noFill/>
        <a:ln>
          <a:noFill/>
        </a:ln>
        <a:effectLst/>
      </c:spPr>
    </c:plotArea>
    <c:legend>
      <c:legendPos val="b"/>
      <c:layout/>
      <c:overlay val="0"/>
      <c:spPr>
        <a:noFill/>
        <a:ln>
          <a:noFill/>
        </a:ln>
        <a:effectLst/>
      </c:spPr>
      <c:txPr>
        <a:bodyPr rot="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69.xml"/><Relationship Id="rId8" Type="http://schemas.openxmlformats.org/officeDocument/2006/relationships/tags" Target="../tags/tag68.xml"/><Relationship Id="rId7" Type="http://schemas.openxmlformats.org/officeDocument/2006/relationships/tags" Target="../tags/tag67.xml"/><Relationship Id="rId6" Type="http://schemas.openxmlformats.org/officeDocument/2006/relationships/tags" Target="../tags/tag66.xml"/><Relationship Id="rId5" Type="http://schemas.openxmlformats.org/officeDocument/2006/relationships/tags" Target="../tags/tag65.xml"/><Relationship Id="rId4" Type="http://schemas.openxmlformats.org/officeDocument/2006/relationships/tags" Target="../tags/tag64.xml"/><Relationship Id="rId3" Type="http://schemas.openxmlformats.org/officeDocument/2006/relationships/tags" Target="../tags/tag63.xml"/><Relationship Id="rId2" Type="http://schemas.openxmlformats.org/officeDocument/2006/relationships/tags" Target="../tags/tag62.xml"/><Relationship Id="rId14" Type="http://schemas.openxmlformats.org/officeDocument/2006/relationships/tags" Target="../tags/tag74.xml"/><Relationship Id="rId13" Type="http://schemas.openxmlformats.org/officeDocument/2006/relationships/tags" Target="../tags/tag73.xml"/><Relationship Id="rId12" Type="http://schemas.openxmlformats.org/officeDocument/2006/relationships/tags" Target="../tags/tag72.xml"/><Relationship Id="rId11" Type="http://schemas.openxmlformats.org/officeDocument/2006/relationships/tags" Target="../tags/tag71.xml"/><Relationship Id="rId10" Type="http://schemas.openxmlformats.org/officeDocument/2006/relationships/tags" Target="../tags/tag70.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79.xml"/><Relationship Id="rId5" Type="http://schemas.openxmlformats.org/officeDocument/2006/relationships/tags" Target="../tags/tag78.xml"/><Relationship Id="rId4" Type="http://schemas.openxmlformats.org/officeDocument/2006/relationships/tags" Target="../tags/tag77.xml"/><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87.xml"/><Relationship Id="rId8" Type="http://schemas.openxmlformats.org/officeDocument/2006/relationships/tags" Target="../tags/tag86.xml"/><Relationship Id="rId7" Type="http://schemas.openxmlformats.org/officeDocument/2006/relationships/tags" Target="../tags/tag85.xml"/><Relationship Id="rId6" Type="http://schemas.openxmlformats.org/officeDocument/2006/relationships/tags" Target="../tags/tag84.xml"/><Relationship Id="rId5" Type="http://schemas.openxmlformats.org/officeDocument/2006/relationships/tags" Target="../tags/tag83.xml"/><Relationship Id="rId4" Type="http://schemas.openxmlformats.org/officeDocument/2006/relationships/tags" Target="../tags/tag82.xml"/><Relationship Id="rId3" Type="http://schemas.openxmlformats.org/officeDocument/2006/relationships/tags" Target="../tags/tag81.xml"/><Relationship Id="rId2" Type="http://schemas.openxmlformats.org/officeDocument/2006/relationships/tags" Target="../tags/tag80.xml"/><Relationship Id="rId15" Type="http://schemas.openxmlformats.org/officeDocument/2006/relationships/tags" Target="../tags/tag93.xml"/><Relationship Id="rId14" Type="http://schemas.openxmlformats.org/officeDocument/2006/relationships/tags" Target="../tags/tag92.xml"/><Relationship Id="rId13" Type="http://schemas.openxmlformats.org/officeDocument/2006/relationships/tags" Target="../tags/tag91.xml"/><Relationship Id="rId12" Type="http://schemas.openxmlformats.org/officeDocument/2006/relationships/tags" Target="../tags/tag90.xml"/><Relationship Id="rId11" Type="http://schemas.openxmlformats.org/officeDocument/2006/relationships/tags" Target="../tags/tag89.xml"/><Relationship Id="rId10" Type="http://schemas.openxmlformats.org/officeDocument/2006/relationships/tags" Target="../tags/tag88.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7" Type="http://schemas.openxmlformats.org/officeDocument/2006/relationships/tags" Target="../tags/tag99.xml"/><Relationship Id="rId6" Type="http://schemas.openxmlformats.org/officeDocument/2006/relationships/tags" Target="../tags/tag98.xml"/><Relationship Id="rId5" Type="http://schemas.openxmlformats.org/officeDocument/2006/relationships/tags" Target="../tags/tag97.xml"/><Relationship Id="rId4" Type="http://schemas.openxmlformats.org/officeDocument/2006/relationships/tags" Target="../tags/tag96.xml"/><Relationship Id="rId3" Type="http://schemas.openxmlformats.org/officeDocument/2006/relationships/tags" Target="../tags/tag95.xml"/><Relationship Id="rId2" Type="http://schemas.openxmlformats.org/officeDocument/2006/relationships/tags" Target="../tags/tag94.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07.xml"/><Relationship Id="rId8" Type="http://schemas.openxmlformats.org/officeDocument/2006/relationships/tags" Target="../tags/tag106.xml"/><Relationship Id="rId7" Type="http://schemas.openxmlformats.org/officeDocument/2006/relationships/tags" Target="../tags/tag105.xml"/><Relationship Id="rId6" Type="http://schemas.openxmlformats.org/officeDocument/2006/relationships/tags" Target="../tags/tag104.xml"/><Relationship Id="rId5" Type="http://schemas.openxmlformats.org/officeDocument/2006/relationships/tags" Target="../tags/tag103.xml"/><Relationship Id="rId4" Type="http://schemas.openxmlformats.org/officeDocument/2006/relationships/tags" Target="../tags/tag102.xml"/><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114.xml"/><Relationship Id="rId7" Type="http://schemas.openxmlformats.org/officeDocument/2006/relationships/tags" Target="../tags/tag113.xml"/><Relationship Id="rId6" Type="http://schemas.openxmlformats.org/officeDocument/2006/relationships/tags" Target="../tags/tag112.xml"/><Relationship Id="rId5" Type="http://schemas.openxmlformats.org/officeDocument/2006/relationships/tags" Target="../tags/tag111.xml"/><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117.xml"/><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7" Type="http://schemas.openxmlformats.org/officeDocument/2006/relationships/tags" Target="../tags/tag123.xml"/><Relationship Id="rId6" Type="http://schemas.openxmlformats.org/officeDocument/2006/relationships/tags" Target="../tags/tag122.xml"/><Relationship Id="rId5" Type="http://schemas.openxmlformats.org/officeDocument/2006/relationships/tags" Target="../tags/tag121.xml"/><Relationship Id="rId4" Type="http://schemas.openxmlformats.org/officeDocument/2006/relationships/tags" Target="../tags/tag120.xml"/><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6" Type="http://schemas.openxmlformats.org/officeDocument/2006/relationships/tags" Target="../tags/tag128.xml"/><Relationship Id="rId5" Type="http://schemas.openxmlformats.org/officeDocument/2006/relationships/tags" Target="../tags/tag127.xml"/><Relationship Id="rId4" Type="http://schemas.openxmlformats.org/officeDocument/2006/relationships/tags" Target="../tags/tag126.xml"/><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5" Type="http://schemas.openxmlformats.org/officeDocument/2006/relationships/tags" Target="../tags/tag132.xml"/><Relationship Id="rId4" Type="http://schemas.openxmlformats.org/officeDocument/2006/relationships/tags" Target="../tags/tag131.xml"/><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40.xml"/><Relationship Id="rId8" Type="http://schemas.openxmlformats.org/officeDocument/2006/relationships/tags" Target="../tags/tag139.xml"/><Relationship Id="rId7" Type="http://schemas.openxmlformats.org/officeDocument/2006/relationships/tags" Target="../tags/tag138.xml"/><Relationship Id="rId6" Type="http://schemas.openxmlformats.org/officeDocument/2006/relationships/tags" Target="../tags/tag137.xml"/><Relationship Id="rId5" Type="http://schemas.openxmlformats.org/officeDocument/2006/relationships/tags" Target="../tags/tag136.xml"/><Relationship Id="rId4" Type="http://schemas.openxmlformats.org/officeDocument/2006/relationships/tags" Target="../tags/tag135.xml"/><Relationship Id="rId3" Type="http://schemas.openxmlformats.org/officeDocument/2006/relationships/tags" Target="../tags/tag134.xml"/><Relationship Id="rId2" Type="http://schemas.openxmlformats.org/officeDocument/2006/relationships/tags" Target="../tags/tag133.xml"/><Relationship Id="rId11" Type="http://schemas.openxmlformats.org/officeDocument/2006/relationships/tags" Target="../tags/tag142.xml"/><Relationship Id="rId10" Type="http://schemas.openxmlformats.org/officeDocument/2006/relationships/tags" Target="../tags/tag141.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49.xml"/><Relationship Id="rId7" Type="http://schemas.openxmlformats.org/officeDocument/2006/relationships/tags" Target="../tags/tag148.xml"/><Relationship Id="rId6" Type="http://schemas.openxmlformats.org/officeDocument/2006/relationships/tags" Target="../tags/tag147.xml"/><Relationship Id="rId5" Type="http://schemas.openxmlformats.org/officeDocument/2006/relationships/tags" Target="../tags/tag146.xml"/><Relationship Id="rId4" Type="http://schemas.openxmlformats.org/officeDocument/2006/relationships/tags" Target="../tags/tag145.xml"/><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157.xml"/><Relationship Id="rId8" Type="http://schemas.openxmlformats.org/officeDocument/2006/relationships/tags" Target="../tags/tag156.xml"/><Relationship Id="rId7" Type="http://schemas.openxmlformats.org/officeDocument/2006/relationships/tags" Target="../tags/tag155.xml"/><Relationship Id="rId6" Type="http://schemas.openxmlformats.org/officeDocument/2006/relationships/tags" Target="../tags/tag154.xml"/><Relationship Id="rId5" Type="http://schemas.openxmlformats.org/officeDocument/2006/relationships/tags" Target="../tags/tag153.xml"/><Relationship Id="rId4" Type="http://schemas.openxmlformats.org/officeDocument/2006/relationships/tags" Target="../tags/tag152.xml"/><Relationship Id="rId3" Type="http://schemas.openxmlformats.org/officeDocument/2006/relationships/tags" Target="../tags/tag151.xml"/><Relationship Id="rId2" Type="http://schemas.openxmlformats.org/officeDocument/2006/relationships/tags" Target="../tags/tag150.xml"/><Relationship Id="rId13" Type="http://schemas.openxmlformats.org/officeDocument/2006/relationships/tags" Target="../tags/tag161.xml"/><Relationship Id="rId12" Type="http://schemas.openxmlformats.org/officeDocument/2006/relationships/tags" Target="../tags/tag160.xml"/><Relationship Id="rId11" Type="http://schemas.openxmlformats.org/officeDocument/2006/relationships/tags" Target="../tags/tag159.xml"/><Relationship Id="rId10" Type="http://schemas.openxmlformats.org/officeDocument/2006/relationships/tags" Target="../tags/tag158.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69.xml"/><Relationship Id="rId8" Type="http://schemas.openxmlformats.org/officeDocument/2006/relationships/tags" Target="../tags/tag168.xml"/><Relationship Id="rId7" Type="http://schemas.openxmlformats.org/officeDocument/2006/relationships/tags" Target="../tags/tag167.xml"/><Relationship Id="rId6" Type="http://schemas.openxmlformats.org/officeDocument/2006/relationships/tags" Target="../tags/tag166.xml"/><Relationship Id="rId5" Type="http://schemas.openxmlformats.org/officeDocument/2006/relationships/tags" Target="../tags/tag165.xml"/><Relationship Id="rId4" Type="http://schemas.openxmlformats.org/officeDocument/2006/relationships/tags" Target="../tags/tag164.xml"/><Relationship Id="rId3" Type="http://schemas.openxmlformats.org/officeDocument/2006/relationships/tags" Target="../tags/tag163.xml"/><Relationship Id="rId2" Type="http://schemas.openxmlformats.org/officeDocument/2006/relationships/tags" Target="../tags/tag162.xml"/><Relationship Id="rId11" Type="http://schemas.openxmlformats.org/officeDocument/2006/relationships/tags" Target="../tags/tag171.xml"/><Relationship Id="rId10" Type="http://schemas.openxmlformats.org/officeDocument/2006/relationships/tags" Target="../tags/tag170.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79.xml"/><Relationship Id="rId8" Type="http://schemas.openxmlformats.org/officeDocument/2006/relationships/tags" Target="../tags/tag178.xml"/><Relationship Id="rId7" Type="http://schemas.openxmlformats.org/officeDocument/2006/relationships/tags" Target="../tags/tag177.xml"/><Relationship Id="rId6" Type="http://schemas.openxmlformats.org/officeDocument/2006/relationships/tags" Target="../tags/tag176.xml"/><Relationship Id="rId5" Type="http://schemas.openxmlformats.org/officeDocument/2006/relationships/tags" Target="../tags/tag175.xml"/><Relationship Id="rId4" Type="http://schemas.openxmlformats.org/officeDocument/2006/relationships/tags" Target="../tags/tag174.xml"/><Relationship Id="rId3" Type="http://schemas.openxmlformats.org/officeDocument/2006/relationships/tags" Target="../tags/tag173.xml"/><Relationship Id="rId2" Type="http://schemas.openxmlformats.org/officeDocument/2006/relationships/tags" Target="../tags/tag172.xml"/><Relationship Id="rId11" Type="http://schemas.openxmlformats.org/officeDocument/2006/relationships/tags" Target="../tags/tag181.xml"/><Relationship Id="rId10" Type="http://schemas.openxmlformats.org/officeDocument/2006/relationships/tags" Target="../tags/tag180.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89.xml"/><Relationship Id="rId8" Type="http://schemas.openxmlformats.org/officeDocument/2006/relationships/tags" Target="../tags/tag188.xml"/><Relationship Id="rId7" Type="http://schemas.openxmlformats.org/officeDocument/2006/relationships/tags" Target="../tags/tag187.xml"/><Relationship Id="rId6" Type="http://schemas.openxmlformats.org/officeDocument/2006/relationships/tags" Target="../tags/tag186.xml"/><Relationship Id="rId5" Type="http://schemas.openxmlformats.org/officeDocument/2006/relationships/tags" Target="../tags/tag185.xml"/><Relationship Id="rId4" Type="http://schemas.openxmlformats.org/officeDocument/2006/relationships/tags" Target="../tags/tag184.xml"/><Relationship Id="rId3" Type="http://schemas.openxmlformats.org/officeDocument/2006/relationships/tags" Target="../tags/tag183.xml"/><Relationship Id="rId2" Type="http://schemas.openxmlformats.org/officeDocument/2006/relationships/tags" Target="../tags/tag182.xml"/><Relationship Id="rId11" Type="http://schemas.openxmlformats.org/officeDocument/2006/relationships/tags" Target="../tags/tag191.xml"/><Relationship Id="rId10" Type="http://schemas.openxmlformats.org/officeDocument/2006/relationships/tags" Target="../tags/tag190.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99.xml"/><Relationship Id="rId8" Type="http://schemas.openxmlformats.org/officeDocument/2006/relationships/tags" Target="../tags/tag198.xml"/><Relationship Id="rId7" Type="http://schemas.openxmlformats.org/officeDocument/2006/relationships/tags" Target="../tags/tag197.xml"/><Relationship Id="rId6" Type="http://schemas.openxmlformats.org/officeDocument/2006/relationships/tags" Target="../tags/tag196.xml"/><Relationship Id="rId5" Type="http://schemas.openxmlformats.org/officeDocument/2006/relationships/tags" Target="../tags/tag195.xml"/><Relationship Id="rId4" Type="http://schemas.openxmlformats.org/officeDocument/2006/relationships/tags" Target="../tags/tag194.xml"/><Relationship Id="rId3" Type="http://schemas.openxmlformats.org/officeDocument/2006/relationships/tags" Target="../tags/tag193.xml"/><Relationship Id="rId2" Type="http://schemas.openxmlformats.org/officeDocument/2006/relationships/tags" Target="../tags/tag192.xml"/><Relationship Id="rId13" Type="http://schemas.openxmlformats.org/officeDocument/2006/relationships/tags" Target="../tags/tag203.xml"/><Relationship Id="rId12" Type="http://schemas.openxmlformats.org/officeDocument/2006/relationships/tags" Target="../tags/tag202.xml"/><Relationship Id="rId11" Type="http://schemas.openxmlformats.org/officeDocument/2006/relationships/tags" Target="../tags/tag201.xml"/><Relationship Id="rId10" Type="http://schemas.openxmlformats.org/officeDocument/2006/relationships/tags" Target="../tags/tag200.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211.xml"/><Relationship Id="rId8" Type="http://schemas.openxmlformats.org/officeDocument/2006/relationships/tags" Target="../tags/tag210.xml"/><Relationship Id="rId7" Type="http://schemas.openxmlformats.org/officeDocument/2006/relationships/tags" Target="../tags/tag209.xml"/><Relationship Id="rId6" Type="http://schemas.openxmlformats.org/officeDocument/2006/relationships/tags" Target="../tags/tag208.xml"/><Relationship Id="rId5" Type="http://schemas.openxmlformats.org/officeDocument/2006/relationships/tags" Target="../tags/tag207.xml"/><Relationship Id="rId4" Type="http://schemas.openxmlformats.org/officeDocument/2006/relationships/tags" Target="../tags/tag206.xml"/><Relationship Id="rId3" Type="http://schemas.openxmlformats.org/officeDocument/2006/relationships/tags" Target="../tags/tag205.xml"/><Relationship Id="rId2" Type="http://schemas.openxmlformats.org/officeDocument/2006/relationships/tags" Target="../tags/tag204.xml"/><Relationship Id="rId13" Type="http://schemas.openxmlformats.org/officeDocument/2006/relationships/tags" Target="../tags/tag215.xml"/><Relationship Id="rId12" Type="http://schemas.openxmlformats.org/officeDocument/2006/relationships/tags" Target="../tags/tag214.xml"/><Relationship Id="rId11" Type="http://schemas.openxmlformats.org/officeDocument/2006/relationships/tags" Target="../tags/tag213.xml"/><Relationship Id="rId10" Type="http://schemas.openxmlformats.org/officeDocument/2006/relationships/tags" Target="../tags/tag212.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9" Type="http://schemas.openxmlformats.org/officeDocument/2006/relationships/tags" Target="../tags/tag229.xml"/><Relationship Id="rId8" Type="http://schemas.openxmlformats.org/officeDocument/2006/relationships/tags" Target="../tags/tag228.xml"/><Relationship Id="rId7" Type="http://schemas.openxmlformats.org/officeDocument/2006/relationships/tags" Target="../tags/tag227.xml"/><Relationship Id="rId6" Type="http://schemas.openxmlformats.org/officeDocument/2006/relationships/tags" Target="../tags/tag226.xml"/><Relationship Id="rId5" Type="http://schemas.openxmlformats.org/officeDocument/2006/relationships/tags" Target="../tags/tag225.xml"/><Relationship Id="rId4" Type="http://schemas.openxmlformats.org/officeDocument/2006/relationships/tags" Target="../tags/tag224.xml"/><Relationship Id="rId3" Type="http://schemas.openxmlformats.org/officeDocument/2006/relationships/tags" Target="../tags/tag223.xml"/><Relationship Id="rId2" Type="http://schemas.openxmlformats.org/officeDocument/2006/relationships/tags" Target="../tags/tag222.xml"/><Relationship Id="rId14" Type="http://schemas.openxmlformats.org/officeDocument/2006/relationships/tags" Target="../tags/tag234.xml"/><Relationship Id="rId13" Type="http://schemas.openxmlformats.org/officeDocument/2006/relationships/tags" Target="../tags/tag233.xml"/><Relationship Id="rId12" Type="http://schemas.openxmlformats.org/officeDocument/2006/relationships/tags" Target="../tags/tag232.xml"/><Relationship Id="rId11" Type="http://schemas.openxmlformats.org/officeDocument/2006/relationships/tags" Target="../tags/tag231.xml"/><Relationship Id="rId10" Type="http://schemas.openxmlformats.org/officeDocument/2006/relationships/tags" Target="../tags/tag230.xml"/><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6" Type="http://schemas.openxmlformats.org/officeDocument/2006/relationships/tags" Target="../tags/tag239.xml"/><Relationship Id="rId5" Type="http://schemas.openxmlformats.org/officeDocument/2006/relationships/tags" Target="../tags/tag238.xml"/><Relationship Id="rId4" Type="http://schemas.openxmlformats.org/officeDocument/2006/relationships/tags" Target="../tags/tag237.xml"/><Relationship Id="rId3" Type="http://schemas.openxmlformats.org/officeDocument/2006/relationships/tags" Target="../tags/tag236.xml"/><Relationship Id="rId2" Type="http://schemas.openxmlformats.org/officeDocument/2006/relationships/tags" Target="../tags/tag235.xml"/><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9" Type="http://schemas.openxmlformats.org/officeDocument/2006/relationships/tags" Target="../tags/tag247.xml"/><Relationship Id="rId8" Type="http://schemas.openxmlformats.org/officeDocument/2006/relationships/tags" Target="../tags/tag246.xml"/><Relationship Id="rId7" Type="http://schemas.openxmlformats.org/officeDocument/2006/relationships/tags" Target="../tags/tag245.xml"/><Relationship Id="rId6" Type="http://schemas.openxmlformats.org/officeDocument/2006/relationships/tags" Target="../tags/tag244.xml"/><Relationship Id="rId5" Type="http://schemas.openxmlformats.org/officeDocument/2006/relationships/tags" Target="../tags/tag243.xml"/><Relationship Id="rId4" Type="http://schemas.openxmlformats.org/officeDocument/2006/relationships/tags" Target="../tags/tag242.xml"/><Relationship Id="rId3" Type="http://schemas.openxmlformats.org/officeDocument/2006/relationships/tags" Target="../tags/tag241.xml"/><Relationship Id="rId2" Type="http://schemas.openxmlformats.org/officeDocument/2006/relationships/tags" Target="../tags/tag240.xml"/><Relationship Id="rId15" Type="http://schemas.openxmlformats.org/officeDocument/2006/relationships/tags" Target="../tags/tag253.xml"/><Relationship Id="rId14" Type="http://schemas.openxmlformats.org/officeDocument/2006/relationships/tags" Target="../tags/tag252.xml"/><Relationship Id="rId13" Type="http://schemas.openxmlformats.org/officeDocument/2006/relationships/tags" Target="../tags/tag251.xml"/><Relationship Id="rId12" Type="http://schemas.openxmlformats.org/officeDocument/2006/relationships/tags" Target="../tags/tag250.xml"/><Relationship Id="rId11" Type="http://schemas.openxmlformats.org/officeDocument/2006/relationships/tags" Target="../tags/tag249.xml"/><Relationship Id="rId10" Type="http://schemas.openxmlformats.org/officeDocument/2006/relationships/tags" Target="../tags/tag248.xml"/><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7" Type="http://schemas.openxmlformats.org/officeDocument/2006/relationships/tags" Target="../tags/tag259.xml"/><Relationship Id="rId6" Type="http://schemas.openxmlformats.org/officeDocument/2006/relationships/tags" Target="../tags/tag258.xml"/><Relationship Id="rId5" Type="http://schemas.openxmlformats.org/officeDocument/2006/relationships/tags" Target="../tags/tag257.xml"/><Relationship Id="rId4" Type="http://schemas.openxmlformats.org/officeDocument/2006/relationships/tags" Target="../tags/tag256.xml"/><Relationship Id="rId3" Type="http://schemas.openxmlformats.org/officeDocument/2006/relationships/tags" Target="../tags/tag255.xml"/><Relationship Id="rId2" Type="http://schemas.openxmlformats.org/officeDocument/2006/relationships/tags" Target="../tags/tag254.xml"/><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9" Type="http://schemas.openxmlformats.org/officeDocument/2006/relationships/tags" Target="../tags/tag267.xml"/><Relationship Id="rId8" Type="http://schemas.openxmlformats.org/officeDocument/2006/relationships/tags" Target="../tags/tag266.xml"/><Relationship Id="rId7" Type="http://schemas.openxmlformats.org/officeDocument/2006/relationships/tags" Target="../tags/tag265.xml"/><Relationship Id="rId6" Type="http://schemas.openxmlformats.org/officeDocument/2006/relationships/tags" Target="../tags/tag264.xml"/><Relationship Id="rId5" Type="http://schemas.openxmlformats.org/officeDocument/2006/relationships/tags" Target="../tags/tag263.xml"/><Relationship Id="rId4" Type="http://schemas.openxmlformats.org/officeDocument/2006/relationships/tags" Target="../tags/tag262.xml"/><Relationship Id="rId3" Type="http://schemas.openxmlformats.org/officeDocument/2006/relationships/tags" Target="../tags/tag261.xml"/><Relationship Id="rId2" Type="http://schemas.openxmlformats.org/officeDocument/2006/relationships/tags" Target="../tags/tag260.xml"/><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8" Type="http://schemas.openxmlformats.org/officeDocument/2006/relationships/tags" Target="../tags/tag274.xml"/><Relationship Id="rId7" Type="http://schemas.openxmlformats.org/officeDocument/2006/relationships/tags" Target="../tags/tag273.xml"/><Relationship Id="rId6" Type="http://schemas.openxmlformats.org/officeDocument/2006/relationships/tags" Target="../tags/tag272.xml"/><Relationship Id="rId5" Type="http://schemas.openxmlformats.org/officeDocument/2006/relationships/tags" Target="../tags/tag271.xml"/><Relationship Id="rId4" Type="http://schemas.openxmlformats.org/officeDocument/2006/relationships/tags" Target="../tags/tag270.xml"/><Relationship Id="rId3" Type="http://schemas.openxmlformats.org/officeDocument/2006/relationships/tags" Target="../tags/tag269.xml"/><Relationship Id="rId2" Type="http://schemas.openxmlformats.org/officeDocument/2006/relationships/tags" Target="../tags/tag268.xml"/><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4" Type="http://schemas.openxmlformats.org/officeDocument/2006/relationships/tags" Target="../tags/tag277.xml"/><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7" Type="http://schemas.openxmlformats.org/officeDocument/2006/relationships/tags" Target="../tags/tag283.xml"/><Relationship Id="rId6" Type="http://schemas.openxmlformats.org/officeDocument/2006/relationships/tags" Target="../tags/tag282.xml"/><Relationship Id="rId5" Type="http://schemas.openxmlformats.org/officeDocument/2006/relationships/tags" Target="../tags/tag281.xml"/><Relationship Id="rId4" Type="http://schemas.openxmlformats.org/officeDocument/2006/relationships/tags" Target="../tags/tag280.xml"/><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6" Type="http://schemas.openxmlformats.org/officeDocument/2006/relationships/tags" Target="../tags/tag288.xml"/><Relationship Id="rId5" Type="http://schemas.openxmlformats.org/officeDocument/2006/relationships/tags" Target="../tags/tag287.xml"/><Relationship Id="rId4" Type="http://schemas.openxmlformats.org/officeDocument/2006/relationships/tags" Target="../tags/tag286.xml"/><Relationship Id="rId3" Type="http://schemas.openxmlformats.org/officeDocument/2006/relationships/tags" Target="../tags/tag285.xml"/><Relationship Id="rId2" Type="http://schemas.openxmlformats.org/officeDocument/2006/relationships/tags" Target="../tags/tag284.xml"/><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5" Type="http://schemas.openxmlformats.org/officeDocument/2006/relationships/tags" Target="../tags/tag292.xml"/><Relationship Id="rId4" Type="http://schemas.openxmlformats.org/officeDocument/2006/relationships/tags" Target="../tags/tag291.xml"/><Relationship Id="rId3" Type="http://schemas.openxmlformats.org/officeDocument/2006/relationships/tags" Target="../tags/tag290.xml"/><Relationship Id="rId2" Type="http://schemas.openxmlformats.org/officeDocument/2006/relationships/tags" Target="../tags/tag289.xml"/><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9" Type="http://schemas.openxmlformats.org/officeDocument/2006/relationships/tags" Target="../tags/tag300.xml"/><Relationship Id="rId8" Type="http://schemas.openxmlformats.org/officeDocument/2006/relationships/tags" Target="../tags/tag299.xml"/><Relationship Id="rId7" Type="http://schemas.openxmlformats.org/officeDocument/2006/relationships/tags" Target="../tags/tag298.xml"/><Relationship Id="rId6" Type="http://schemas.openxmlformats.org/officeDocument/2006/relationships/tags" Target="../tags/tag297.xml"/><Relationship Id="rId5" Type="http://schemas.openxmlformats.org/officeDocument/2006/relationships/tags" Target="../tags/tag296.xml"/><Relationship Id="rId4" Type="http://schemas.openxmlformats.org/officeDocument/2006/relationships/tags" Target="../tags/tag295.xml"/><Relationship Id="rId3" Type="http://schemas.openxmlformats.org/officeDocument/2006/relationships/tags" Target="../tags/tag294.xml"/><Relationship Id="rId2" Type="http://schemas.openxmlformats.org/officeDocument/2006/relationships/tags" Target="../tags/tag293.xml"/><Relationship Id="rId11" Type="http://schemas.openxmlformats.org/officeDocument/2006/relationships/tags" Target="../tags/tag302.xml"/><Relationship Id="rId10" Type="http://schemas.openxmlformats.org/officeDocument/2006/relationships/tags" Target="../tags/tag301.xml"/><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8" Type="http://schemas.openxmlformats.org/officeDocument/2006/relationships/tags" Target="../tags/tag309.xml"/><Relationship Id="rId7" Type="http://schemas.openxmlformats.org/officeDocument/2006/relationships/tags" Target="../tags/tag308.xml"/><Relationship Id="rId6" Type="http://schemas.openxmlformats.org/officeDocument/2006/relationships/tags" Target="../tags/tag307.xml"/><Relationship Id="rId5" Type="http://schemas.openxmlformats.org/officeDocument/2006/relationships/tags" Target="../tags/tag306.xml"/><Relationship Id="rId4" Type="http://schemas.openxmlformats.org/officeDocument/2006/relationships/tags" Target="../tags/tag305.xml"/><Relationship Id="rId3" Type="http://schemas.openxmlformats.org/officeDocument/2006/relationships/tags" Target="../tags/tag304.xml"/><Relationship Id="rId2" Type="http://schemas.openxmlformats.org/officeDocument/2006/relationships/tags" Target="../tags/tag303.xml"/><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9" Type="http://schemas.openxmlformats.org/officeDocument/2006/relationships/tags" Target="../tags/tag317.xml"/><Relationship Id="rId8" Type="http://schemas.openxmlformats.org/officeDocument/2006/relationships/tags" Target="../tags/tag316.xml"/><Relationship Id="rId7" Type="http://schemas.openxmlformats.org/officeDocument/2006/relationships/tags" Target="../tags/tag315.xml"/><Relationship Id="rId6" Type="http://schemas.openxmlformats.org/officeDocument/2006/relationships/tags" Target="../tags/tag314.xml"/><Relationship Id="rId5" Type="http://schemas.openxmlformats.org/officeDocument/2006/relationships/tags" Target="../tags/tag313.xml"/><Relationship Id="rId4" Type="http://schemas.openxmlformats.org/officeDocument/2006/relationships/tags" Target="../tags/tag312.xml"/><Relationship Id="rId3" Type="http://schemas.openxmlformats.org/officeDocument/2006/relationships/tags" Target="../tags/tag311.xml"/><Relationship Id="rId2" Type="http://schemas.openxmlformats.org/officeDocument/2006/relationships/tags" Target="../tags/tag310.xml"/><Relationship Id="rId13" Type="http://schemas.openxmlformats.org/officeDocument/2006/relationships/tags" Target="../tags/tag321.xml"/><Relationship Id="rId12" Type="http://schemas.openxmlformats.org/officeDocument/2006/relationships/tags" Target="../tags/tag320.xml"/><Relationship Id="rId11" Type="http://schemas.openxmlformats.org/officeDocument/2006/relationships/tags" Target="../tags/tag319.xml"/><Relationship Id="rId10" Type="http://schemas.openxmlformats.org/officeDocument/2006/relationships/tags" Target="../tags/tag318.xml"/><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9" Type="http://schemas.openxmlformats.org/officeDocument/2006/relationships/tags" Target="../tags/tag329.xml"/><Relationship Id="rId8" Type="http://schemas.openxmlformats.org/officeDocument/2006/relationships/tags" Target="../tags/tag328.xml"/><Relationship Id="rId7" Type="http://schemas.openxmlformats.org/officeDocument/2006/relationships/tags" Target="../tags/tag327.xml"/><Relationship Id="rId6" Type="http://schemas.openxmlformats.org/officeDocument/2006/relationships/tags" Target="../tags/tag326.xml"/><Relationship Id="rId5" Type="http://schemas.openxmlformats.org/officeDocument/2006/relationships/tags" Target="../tags/tag325.xml"/><Relationship Id="rId4" Type="http://schemas.openxmlformats.org/officeDocument/2006/relationships/tags" Target="../tags/tag324.xml"/><Relationship Id="rId3" Type="http://schemas.openxmlformats.org/officeDocument/2006/relationships/tags" Target="../tags/tag323.xml"/><Relationship Id="rId2" Type="http://schemas.openxmlformats.org/officeDocument/2006/relationships/tags" Target="../tags/tag322.xml"/><Relationship Id="rId11" Type="http://schemas.openxmlformats.org/officeDocument/2006/relationships/tags" Target="../tags/tag331.xml"/><Relationship Id="rId10" Type="http://schemas.openxmlformats.org/officeDocument/2006/relationships/tags" Target="../tags/tag330.xml"/><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9" Type="http://schemas.openxmlformats.org/officeDocument/2006/relationships/tags" Target="../tags/tag339.xml"/><Relationship Id="rId8" Type="http://schemas.openxmlformats.org/officeDocument/2006/relationships/tags" Target="../tags/tag338.xml"/><Relationship Id="rId7" Type="http://schemas.openxmlformats.org/officeDocument/2006/relationships/tags" Target="../tags/tag337.xml"/><Relationship Id="rId6" Type="http://schemas.openxmlformats.org/officeDocument/2006/relationships/tags" Target="../tags/tag336.xml"/><Relationship Id="rId5" Type="http://schemas.openxmlformats.org/officeDocument/2006/relationships/tags" Target="../tags/tag335.xml"/><Relationship Id="rId4" Type="http://schemas.openxmlformats.org/officeDocument/2006/relationships/tags" Target="../tags/tag334.xml"/><Relationship Id="rId3" Type="http://schemas.openxmlformats.org/officeDocument/2006/relationships/tags" Target="../tags/tag333.xml"/><Relationship Id="rId2" Type="http://schemas.openxmlformats.org/officeDocument/2006/relationships/tags" Target="../tags/tag332.xml"/><Relationship Id="rId11" Type="http://schemas.openxmlformats.org/officeDocument/2006/relationships/tags" Target="../tags/tag341.xml"/><Relationship Id="rId10" Type="http://schemas.openxmlformats.org/officeDocument/2006/relationships/tags" Target="../tags/tag340.xml"/><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9" Type="http://schemas.openxmlformats.org/officeDocument/2006/relationships/tags" Target="../tags/tag349.xml"/><Relationship Id="rId8" Type="http://schemas.openxmlformats.org/officeDocument/2006/relationships/tags" Target="../tags/tag348.xml"/><Relationship Id="rId7" Type="http://schemas.openxmlformats.org/officeDocument/2006/relationships/tags" Target="../tags/tag347.xml"/><Relationship Id="rId6" Type="http://schemas.openxmlformats.org/officeDocument/2006/relationships/tags" Target="../tags/tag346.xml"/><Relationship Id="rId5" Type="http://schemas.openxmlformats.org/officeDocument/2006/relationships/tags" Target="../tags/tag345.xml"/><Relationship Id="rId4" Type="http://schemas.openxmlformats.org/officeDocument/2006/relationships/tags" Target="../tags/tag344.xml"/><Relationship Id="rId3" Type="http://schemas.openxmlformats.org/officeDocument/2006/relationships/tags" Target="../tags/tag343.xml"/><Relationship Id="rId2" Type="http://schemas.openxmlformats.org/officeDocument/2006/relationships/tags" Target="../tags/tag342.xml"/><Relationship Id="rId11" Type="http://schemas.openxmlformats.org/officeDocument/2006/relationships/tags" Target="../tags/tag351.xml"/><Relationship Id="rId10" Type="http://schemas.openxmlformats.org/officeDocument/2006/relationships/tags" Target="../tags/tag350.xml"/><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9" Type="http://schemas.openxmlformats.org/officeDocument/2006/relationships/tags" Target="../tags/tag359.xml"/><Relationship Id="rId8" Type="http://schemas.openxmlformats.org/officeDocument/2006/relationships/tags" Target="../tags/tag358.xml"/><Relationship Id="rId7" Type="http://schemas.openxmlformats.org/officeDocument/2006/relationships/tags" Target="../tags/tag357.xml"/><Relationship Id="rId6" Type="http://schemas.openxmlformats.org/officeDocument/2006/relationships/tags" Target="../tags/tag356.xml"/><Relationship Id="rId5" Type="http://schemas.openxmlformats.org/officeDocument/2006/relationships/tags" Target="../tags/tag355.xml"/><Relationship Id="rId4" Type="http://schemas.openxmlformats.org/officeDocument/2006/relationships/tags" Target="../tags/tag354.xml"/><Relationship Id="rId3" Type="http://schemas.openxmlformats.org/officeDocument/2006/relationships/tags" Target="../tags/tag353.xml"/><Relationship Id="rId2" Type="http://schemas.openxmlformats.org/officeDocument/2006/relationships/tags" Target="../tags/tag352.xml"/><Relationship Id="rId13" Type="http://schemas.openxmlformats.org/officeDocument/2006/relationships/tags" Target="../tags/tag363.xml"/><Relationship Id="rId12" Type="http://schemas.openxmlformats.org/officeDocument/2006/relationships/tags" Target="../tags/tag362.xml"/><Relationship Id="rId11" Type="http://schemas.openxmlformats.org/officeDocument/2006/relationships/tags" Target="../tags/tag361.xml"/><Relationship Id="rId10" Type="http://schemas.openxmlformats.org/officeDocument/2006/relationships/tags" Target="../tags/tag360.xml"/><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9" Type="http://schemas.openxmlformats.org/officeDocument/2006/relationships/tags" Target="../tags/tag371.xml"/><Relationship Id="rId8" Type="http://schemas.openxmlformats.org/officeDocument/2006/relationships/tags" Target="../tags/tag370.xml"/><Relationship Id="rId7" Type="http://schemas.openxmlformats.org/officeDocument/2006/relationships/tags" Target="../tags/tag369.xml"/><Relationship Id="rId6" Type="http://schemas.openxmlformats.org/officeDocument/2006/relationships/tags" Target="../tags/tag368.xml"/><Relationship Id="rId5" Type="http://schemas.openxmlformats.org/officeDocument/2006/relationships/tags" Target="../tags/tag367.xml"/><Relationship Id="rId4" Type="http://schemas.openxmlformats.org/officeDocument/2006/relationships/tags" Target="../tags/tag366.xml"/><Relationship Id="rId3" Type="http://schemas.openxmlformats.org/officeDocument/2006/relationships/tags" Target="../tags/tag365.xml"/><Relationship Id="rId2" Type="http://schemas.openxmlformats.org/officeDocument/2006/relationships/tags" Target="../tags/tag364.xml"/><Relationship Id="rId13" Type="http://schemas.openxmlformats.org/officeDocument/2006/relationships/tags" Target="../tags/tag375.xml"/><Relationship Id="rId12" Type="http://schemas.openxmlformats.org/officeDocument/2006/relationships/tags" Target="../tags/tag374.xml"/><Relationship Id="rId11" Type="http://schemas.openxmlformats.org/officeDocument/2006/relationships/tags" Target="../tags/tag373.xml"/><Relationship Id="rId10" Type="http://schemas.openxmlformats.org/officeDocument/2006/relationships/tags" Target="../tags/tag372.xml"/><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127311" y="5"/>
            <a:ext cx="12429370" cy="2108195"/>
            <a:chOff x="-127311" y="5"/>
            <a:chExt cx="12429370" cy="2108195"/>
          </a:xfrm>
        </p:grpSpPr>
        <p:sp>
          <p:nvSpPr>
            <p:cNvPr id="8" name="任意多边形: 形状 7"/>
            <p:cNvSpPr/>
            <p:nvPr>
              <p:custDataLst>
                <p:tags r:id="rId3"/>
              </p:custDataLst>
            </p:nvPr>
          </p:nvSpPr>
          <p:spPr>
            <a:xfrm rot="4971377">
              <a:off x="5633770" y="-4560088"/>
              <a:ext cx="907207" cy="12429370"/>
            </a:xfrm>
            <a:custGeom>
              <a:avLst/>
              <a:gdLst>
                <a:gd name="connsiteX0" fmla="*/ 0 w 1132861"/>
                <a:gd name="connsiteY0" fmla="*/ 0 h 12429370"/>
                <a:gd name="connsiteX1" fmla="*/ 421422 w 1132861"/>
                <a:gd name="connsiteY1" fmla="*/ 52817 h 12429370"/>
                <a:gd name="connsiteX2" fmla="*/ 1132861 w 1132861"/>
                <a:gd name="connsiteY2" fmla="*/ 12429370 h 12429370"/>
                <a:gd name="connsiteX3" fmla="*/ 0 w 1132861"/>
                <a:gd name="connsiteY3" fmla="*/ 12287388 h 12429370"/>
              </a:gdLst>
              <a:ahLst/>
              <a:cxnLst>
                <a:cxn ang="0">
                  <a:pos x="connsiteX0" y="connsiteY0"/>
                </a:cxn>
                <a:cxn ang="0">
                  <a:pos x="connsiteX1" y="connsiteY1"/>
                </a:cxn>
                <a:cxn ang="0">
                  <a:pos x="connsiteX2" y="connsiteY2"/>
                </a:cxn>
                <a:cxn ang="0">
                  <a:pos x="connsiteX3" y="connsiteY3"/>
                </a:cxn>
              </a:cxnLst>
              <a:rect l="l" t="t" r="r" b="b"/>
              <a:pathLst>
                <a:path w="1132861" h="12429370">
                  <a:moveTo>
                    <a:pt x="0" y="0"/>
                  </a:moveTo>
                  <a:lnTo>
                    <a:pt x="421422" y="52817"/>
                  </a:lnTo>
                  <a:lnTo>
                    <a:pt x="1132861" y="12429370"/>
                  </a:lnTo>
                  <a:lnTo>
                    <a:pt x="0" y="12287388"/>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9" name="任意多边形: 形状 8"/>
            <p:cNvSpPr/>
            <p:nvPr>
              <p:custDataLst>
                <p:tags r:id="rId4"/>
              </p:custDataLst>
            </p:nvPr>
          </p:nvSpPr>
          <p:spPr>
            <a:xfrm rot="5400000">
              <a:off x="5215200" y="-5215203"/>
              <a:ext cx="1761592" cy="12192007"/>
            </a:xfrm>
            <a:custGeom>
              <a:avLst/>
              <a:gdLst>
                <a:gd name="connsiteX0" fmla="*/ 0 w 1930397"/>
                <a:gd name="connsiteY0" fmla="*/ 12192007 h 12192007"/>
                <a:gd name="connsiteX1" fmla="*/ 0 w 1930397"/>
                <a:gd name="connsiteY1" fmla="*/ 0 h 12192007"/>
                <a:gd name="connsiteX2" fmla="*/ 758239 w 1930397"/>
                <a:gd name="connsiteY2" fmla="*/ 0 h 12192007"/>
                <a:gd name="connsiteX3" fmla="*/ 1930397 w 1930397"/>
                <a:gd name="connsiteY3" fmla="*/ 12192007 h 12192007"/>
              </a:gdLst>
              <a:ahLst/>
              <a:cxnLst>
                <a:cxn ang="0">
                  <a:pos x="connsiteX0" y="connsiteY0"/>
                </a:cxn>
                <a:cxn ang="0">
                  <a:pos x="connsiteX1" y="connsiteY1"/>
                </a:cxn>
                <a:cxn ang="0">
                  <a:pos x="connsiteX2" y="connsiteY2"/>
                </a:cxn>
                <a:cxn ang="0">
                  <a:pos x="connsiteX3" y="connsiteY3"/>
                </a:cxn>
              </a:cxnLst>
              <a:rect l="l" t="t" r="r" b="b"/>
              <a:pathLst>
                <a:path w="1930397" h="12192007">
                  <a:moveTo>
                    <a:pt x="0" y="12192007"/>
                  </a:moveTo>
                  <a:lnTo>
                    <a:pt x="0" y="0"/>
                  </a:lnTo>
                  <a:lnTo>
                    <a:pt x="758239" y="0"/>
                  </a:lnTo>
                  <a:lnTo>
                    <a:pt x="1930397" y="1219200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0" name="任意多边形: 形状 9"/>
            <p:cNvSpPr/>
            <p:nvPr>
              <p:custDataLst>
                <p:tags r:id="rId5"/>
              </p:custDataLst>
            </p:nvPr>
          </p:nvSpPr>
          <p:spPr>
            <a:xfrm rot="5107084">
              <a:off x="4552342" y="-3275210"/>
              <a:ext cx="536239" cy="9742831"/>
            </a:xfrm>
            <a:custGeom>
              <a:avLst/>
              <a:gdLst>
                <a:gd name="connsiteX0" fmla="*/ 0 w 587624"/>
                <a:gd name="connsiteY0" fmla="*/ 0 h 9742831"/>
                <a:gd name="connsiteX1" fmla="*/ 587624 w 587624"/>
                <a:gd name="connsiteY1" fmla="*/ 9742831 h 9742831"/>
                <a:gd name="connsiteX2" fmla="*/ 0 w 587624"/>
                <a:gd name="connsiteY2" fmla="*/ 9685968 h 9742831"/>
              </a:gdLst>
              <a:ahLst/>
              <a:cxnLst>
                <a:cxn ang="0">
                  <a:pos x="connsiteX0" y="connsiteY0"/>
                </a:cxn>
                <a:cxn ang="0">
                  <a:pos x="connsiteX1" y="connsiteY1"/>
                </a:cxn>
                <a:cxn ang="0">
                  <a:pos x="connsiteX2" y="connsiteY2"/>
                </a:cxn>
              </a:cxnLst>
              <a:rect l="l" t="t" r="r" b="b"/>
              <a:pathLst>
                <a:path w="587624" h="9742831">
                  <a:moveTo>
                    <a:pt x="0" y="0"/>
                  </a:moveTo>
                  <a:lnTo>
                    <a:pt x="587624" y="9742831"/>
                  </a:lnTo>
                  <a:lnTo>
                    <a:pt x="0" y="968596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11" name="任意多边形: 形状 10"/>
            <p:cNvSpPr/>
            <p:nvPr>
              <p:custDataLst>
                <p:tags r:id="rId6"/>
              </p:custDataLst>
            </p:nvPr>
          </p:nvSpPr>
          <p:spPr>
            <a:xfrm rot="15897560">
              <a:off x="9001004" y="-1390393"/>
              <a:ext cx="846410" cy="5663579"/>
            </a:xfrm>
            <a:custGeom>
              <a:avLst/>
              <a:gdLst>
                <a:gd name="connsiteX0" fmla="*/ 927517 w 927517"/>
                <a:gd name="connsiteY0" fmla="*/ 5663579 h 5663579"/>
                <a:gd name="connsiteX1" fmla="*/ 0 w 927517"/>
                <a:gd name="connsiteY1" fmla="*/ 5577535 h 5663579"/>
                <a:gd name="connsiteX2" fmla="*/ 419317 w 927517"/>
                <a:gd name="connsiteY2" fmla="*/ 0 h 5663579"/>
              </a:gdLst>
              <a:ahLst/>
              <a:cxnLst>
                <a:cxn ang="0">
                  <a:pos x="connsiteX0" y="connsiteY0"/>
                </a:cxn>
                <a:cxn ang="0">
                  <a:pos x="connsiteX1" y="connsiteY1"/>
                </a:cxn>
                <a:cxn ang="0">
                  <a:pos x="connsiteX2" y="connsiteY2"/>
                </a:cxn>
              </a:cxnLst>
              <a:rect l="l" t="t" r="r" b="b"/>
              <a:pathLst>
                <a:path w="927517" h="5663579">
                  <a:moveTo>
                    <a:pt x="927517" y="5663579"/>
                  </a:moveTo>
                  <a:lnTo>
                    <a:pt x="0" y="5577535"/>
                  </a:lnTo>
                  <a:lnTo>
                    <a:pt x="419317" y="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grpSp>
      <p:sp>
        <p:nvSpPr>
          <p:cNvPr id="12" name="等腰三角形 11"/>
          <p:cNvSpPr/>
          <p:nvPr userDrawn="1">
            <p:custDataLst>
              <p:tags r:id="rId7"/>
            </p:custDataLst>
          </p:nvPr>
        </p:nvSpPr>
        <p:spPr>
          <a:xfrm rot="16200000">
            <a:off x="7826138" y="2492134"/>
            <a:ext cx="997432" cy="7734300"/>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
        <p:nvSpPr>
          <p:cNvPr id="2" name="标题 1"/>
          <p:cNvSpPr>
            <a:spLocks noGrp="1"/>
          </p:cNvSpPr>
          <p:nvPr>
            <p:ph type="ctrTitle" hasCustomPrompt="1"/>
            <p:custDataLst>
              <p:tags r:id="rId8"/>
            </p:custDataLst>
          </p:nvPr>
        </p:nvSpPr>
        <p:spPr>
          <a:xfrm>
            <a:off x="2730319" y="2702794"/>
            <a:ext cx="7117545" cy="1118535"/>
          </a:xfrm>
        </p:spPr>
        <p:txBody>
          <a:bodyPr lIns="90000" tIns="46800" rIns="90000" bIns="46800" anchor="b" anchorCtr="0">
            <a:normAutofit/>
          </a:bodyPr>
          <a:lstStyle>
            <a:lvl1pPr algn="ctr">
              <a:defRPr sz="6600" spc="600" baseline="0">
                <a:solidFill>
                  <a:schemeClr val="tx1">
                    <a:lumMod val="85000"/>
                    <a:lumOff val="15000"/>
                  </a:schemeClr>
                </a:solidFill>
                <a:ea typeface="汉仪旗黑-85S" panose="00020600040101010101" pitchFamily="18" charset="-122"/>
              </a:defRPr>
            </a:lvl1pPr>
          </a:lstStyle>
          <a:p>
            <a:r>
              <a:rPr lang="zh-CN" altLang="en-US" dirty="0"/>
              <a:t>编辑标题</a:t>
            </a:r>
            <a:endParaRPr lang="zh-CN" altLang="en-US" dirty="0"/>
          </a:p>
        </p:txBody>
      </p:sp>
      <p:sp>
        <p:nvSpPr>
          <p:cNvPr id="3" name="副标题 2"/>
          <p:cNvSpPr>
            <a:spLocks noGrp="1"/>
          </p:cNvSpPr>
          <p:nvPr>
            <p:ph type="subTitle" idx="1" hasCustomPrompt="1"/>
            <p:custDataLst>
              <p:tags r:id="rId9"/>
            </p:custDataLst>
          </p:nvPr>
        </p:nvSpPr>
        <p:spPr>
          <a:xfrm>
            <a:off x="2730319" y="3886684"/>
            <a:ext cx="7117545" cy="676319"/>
          </a:xfrm>
        </p:spPr>
        <p:txBody>
          <a:bodyPr lIns="90000" tIns="46800" rIns="90000" bIns="46800" anchor="t">
            <a:normAutofit/>
          </a:bodyPr>
          <a:lstStyle>
            <a:lvl1pPr marL="0" indent="0" algn="ctr" eaLnBrk="1" fontAlgn="auto" latinLnBrk="0" hangingPunct="1">
              <a:lnSpc>
                <a:spcPct val="100000"/>
              </a:lnSpc>
              <a:buNone/>
              <a:defRPr sz="2800" u="none" strike="noStrike" kern="1200" cap="none" spc="200" normalizeH="0" baseline="0">
                <a:solidFill>
                  <a:schemeClr val="tx1">
                    <a:lumMod val="85000"/>
                    <a:lumOff val="1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1"/>
            </p:custDataLst>
          </p:nvPr>
        </p:nvSpPr>
        <p:spPr/>
        <p:txBody>
          <a:bodyPr/>
          <a:lstStyle/>
          <a:p>
            <a:endParaRPr lang="zh-CN" altLang="en-US" dirty="0"/>
          </a:p>
        </p:txBody>
      </p:sp>
      <p:sp>
        <p:nvSpPr>
          <p:cNvPr id="18" name="灯片编号占位符 1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5" name="文本占位符 4"/>
          <p:cNvSpPr>
            <a:spLocks noGrp="1"/>
          </p:cNvSpPr>
          <p:nvPr>
            <p:ph type="body" sz="quarter" idx="13" hasCustomPrompt="1"/>
            <p:custDataLst>
              <p:tags r:id="rId13"/>
            </p:custDataLst>
          </p:nvPr>
        </p:nvSpPr>
        <p:spPr>
          <a:xfrm>
            <a:off x="3630542" y="4681986"/>
            <a:ext cx="2523129" cy="412826"/>
          </a:xfrm>
        </p:spPr>
        <p:txBody>
          <a:bodyPr lIns="90000" tIns="46800" rIns="90000" bIns="46800" anchor="ctr" anchorCtr="0">
            <a:normAutofit/>
          </a:bodyPr>
          <a:lstStyle>
            <a:lvl1pPr marL="0" indent="0" algn="r">
              <a:lnSpc>
                <a:spcPct val="100000"/>
              </a:lnSpc>
              <a:buNone/>
              <a:defRPr sz="1800">
                <a:solidFill>
                  <a:schemeClr val="tx1">
                    <a:lumMod val="85000"/>
                    <a:lumOff val="15000"/>
                  </a:schemeClr>
                </a:solidFill>
              </a:defRPr>
            </a:lvl1pPr>
          </a:lstStyle>
          <a:p>
            <a:pPr lvl="0"/>
            <a:r>
              <a:rPr lang="zh-CN" altLang="en-US" dirty="0"/>
              <a:t>编辑文本</a:t>
            </a:r>
            <a:endParaRPr lang="zh-CN" altLang="en-US" dirty="0"/>
          </a:p>
        </p:txBody>
      </p:sp>
      <p:sp>
        <p:nvSpPr>
          <p:cNvPr id="13" name="文本占位符 12"/>
          <p:cNvSpPr>
            <a:spLocks noGrp="1"/>
          </p:cNvSpPr>
          <p:nvPr>
            <p:ph type="body" sz="quarter" idx="14" hasCustomPrompt="1"/>
            <p:custDataLst>
              <p:tags r:id="rId14"/>
            </p:custDataLst>
          </p:nvPr>
        </p:nvSpPr>
        <p:spPr>
          <a:xfrm>
            <a:off x="6402188" y="4681986"/>
            <a:ext cx="2523127" cy="412826"/>
          </a:xfrm>
        </p:spPr>
        <p:txBody>
          <a:bodyPr lIns="90000" tIns="46800" rIns="90000" bIns="46800" anchor="ctr" anchorCtr="0">
            <a:normAutofit/>
          </a:bodyPr>
          <a:lstStyle>
            <a:lvl1pPr marL="0" indent="0" algn="l">
              <a:lnSpc>
                <a:spcPct val="100000"/>
              </a:lnSpc>
              <a:buNone/>
              <a:defRPr sz="1800">
                <a:solidFill>
                  <a:schemeClr val="tx1">
                    <a:lumMod val="85000"/>
                    <a:lumOff val="15000"/>
                  </a:schemeClr>
                </a:solidFill>
              </a:defRPr>
            </a:lvl1pPr>
          </a:lstStyle>
          <a:p>
            <a:pPr lvl="0"/>
            <a:r>
              <a:rPr lang="zh-CN" altLang="en-US" dirty="0"/>
              <a:t>编辑文本</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4001597" y="5613400"/>
            <a:ext cx="8190403" cy="1244600"/>
            <a:chOff x="4001597" y="5613400"/>
            <a:chExt cx="8190403" cy="1244600"/>
          </a:xfrm>
        </p:grpSpPr>
        <p:sp>
          <p:nvSpPr>
            <p:cNvPr id="8" name="任意多边形: 形状 7"/>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dirty="0"/>
            </a:p>
          </p:txBody>
        </p:sp>
        <p:sp>
          <p:nvSpPr>
            <p:cNvPr id="9" name="等腰三角形 8"/>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grpSp>
        <p:nvGrpSpPr>
          <p:cNvPr id="10" name="组合 9"/>
          <p:cNvGrpSpPr/>
          <p:nvPr userDrawn="1">
            <p:custDataLst>
              <p:tags r:id="rId5"/>
            </p:custDataLst>
          </p:nvPr>
        </p:nvGrpSpPr>
        <p:grpSpPr>
          <a:xfrm>
            <a:off x="5187002" y="2377388"/>
            <a:ext cx="570170" cy="707886"/>
            <a:chOff x="10608342" y="5053054"/>
            <a:chExt cx="1583658" cy="1966165"/>
          </a:xfrm>
        </p:grpSpPr>
        <p:sp>
          <p:nvSpPr>
            <p:cNvPr id="11" name="任意多边形: 形状 10"/>
            <p:cNvSpPr/>
            <p:nvPr>
              <p:custDataLst>
                <p:tags r:id="rId6"/>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2" name="等腰三角形 11"/>
            <p:cNvSpPr/>
            <p:nvPr>
              <p:custDataLst>
                <p:tags r:id="rId7"/>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10000"/>
            </a:bodyPr>
            <a:lstStyle/>
            <a:p>
              <a:pPr algn="ctr"/>
              <a:endParaRPr lang="zh-CN" altLang="en-US"/>
            </a:p>
          </p:txBody>
        </p:sp>
      </p:grpSp>
      <p:grpSp>
        <p:nvGrpSpPr>
          <p:cNvPr id="14" name="组合 13"/>
          <p:cNvGrpSpPr/>
          <p:nvPr userDrawn="1">
            <p:custDataLst>
              <p:tags r:id="rId8"/>
            </p:custDataLst>
          </p:nvPr>
        </p:nvGrpSpPr>
        <p:grpSpPr>
          <a:xfrm rot="10800000">
            <a:off x="-1" y="0"/>
            <a:ext cx="12192000" cy="1244600"/>
            <a:chOff x="4001597" y="5613400"/>
            <a:chExt cx="8190403" cy="1244600"/>
          </a:xfrm>
        </p:grpSpPr>
        <p:sp>
          <p:nvSpPr>
            <p:cNvPr id="15" name="任意多边形: 形状 14"/>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6" name="等腰三角形 15"/>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sp>
        <p:nvSpPr>
          <p:cNvPr id="2" name="标题 1"/>
          <p:cNvSpPr>
            <a:spLocks noGrp="1"/>
          </p:cNvSpPr>
          <p:nvPr>
            <p:ph type="title" hasCustomPrompt="1"/>
            <p:custDataLst>
              <p:tags r:id="rId11"/>
            </p:custDataLst>
          </p:nvPr>
        </p:nvSpPr>
        <p:spPr>
          <a:xfrm>
            <a:off x="3500907" y="3090044"/>
            <a:ext cx="5190185" cy="740727"/>
          </a:xfrm>
        </p:spPr>
        <p:txBody>
          <a:bodyPr lIns="90170" tIns="46990" rIns="90170" bIns="0" anchor="b" anchorCtr="0">
            <a:normAutofit/>
          </a:bodyPr>
          <a:lstStyle>
            <a:lvl1pPr algn="ctr">
              <a:defRPr sz="4000" u="none" strike="noStrike" kern="1200" cap="none" spc="300" normalizeH="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12"/>
            </p:custDataLst>
          </p:nvPr>
        </p:nvSpPr>
        <p:spPr>
          <a:xfrm>
            <a:off x="3500907" y="3883113"/>
            <a:ext cx="5190185" cy="1477027"/>
          </a:xfrm>
        </p:spPr>
        <p:txBody>
          <a:bodyPr lIns="90170" tIns="0" rIns="90170" bIns="46990">
            <a:normAutofit/>
          </a:bodyPr>
          <a:lstStyle>
            <a:lvl1pPr marL="0" indent="0" algn="ctr" eaLnBrk="1" fontAlgn="auto" latinLnBrk="0" hangingPunct="1">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13"/>
            </p:custDataLst>
          </p:nvPr>
        </p:nvSpPr>
        <p:spPr/>
        <p:txBody>
          <a:bodyPr>
            <a:normAutofit/>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4"/>
            </p:custDataLst>
          </p:nvPr>
        </p:nvSpPr>
        <p:spPr/>
        <p:txBody>
          <a:bodyPr>
            <a:normAutofit/>
          </a:bodyPr>
          <a:lstStyle/>
          <a:p>
            <a:endParaRPr lang="zh-CN" altLang="en-US"/>
          </a:p>
        </p:txBody>
      </p:sp>
      <p:sp>
        <p:nvSpPr>
          <p:cNvPr id="6" name="灯片编号占位符 5"/>
          <p:cNvSpPr>
            <a:spLocks noGrp="1"/>
          </p:cNvSpPr>
          <p:nvPr>
            <p:ph type="sldNum" sz="quarter" idx="12"/>
            <p:custDataLst>
              <p:tags r:id="rId15"/>
            </p:custDataLst>
          </p:nvPr>
        </p:nvSpPr>
        <p:spPr/>
        <p:txBody>
          <a:bodyPr>
            <a:normAutofit/>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90170" tIns="46990" rIns="90170" bIns="4699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lIns="90170" tIns="46990" rIns="90170" bIns="46990">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sz="1600" baseline="0">
                <a:solidFill>
                  <a:schemeClr val="tx1">
                    <a:lumMod val="85000"/>
                    <a:lumOff val="15000"/>
                  </a:schemeClr>
                </a:solidFill>
                <a:latin typeface="Arial" panose="020B0604020202020204" pitchFamily="34" charset="0"/>
                <a:ea typeface="微软雅黑" panose="020B0503020204020204" charset="-122"/>
              </a:defRPr>
            </a:lvl2pPr>
            <a:lvl3pPr>
              <a:defRPr sz="1600" baseline="0">
                <a:solidFill>
                  <a:schemeClr val="tx1">
                    <a:lumMod val="85000"/>
                    <a:lumOff val="15000"/>
                  </a:schemeClr>
                </a:solidFill>
                <a:latin typeface="Arial" panose="020B0604020202020204" pitchFamily="34" charset="0"/>
                <a:ea typeface="微软雅黑" panose="020B0503020204020204" charset="-122"/>
              </a:defRPr>
            </a:lvl3pPr>
            <a:lvl4pPr>
              <a:defRPr sz="1600" baseline="0">
                <a:solidFill>
                  <a:schemeClr val="tx1">
                    <a:lumMod val="85000"/>
                    <a:lumOff val="15000"/>
                  </a:schemeClr>
                </a:solidFill>
                <a:latin typeface="Arial" panose="020B0604020202020204" pitchFamily="34" charset="0"/>
                <a:ea typeface="微软雅黑" panose="020B0503020204020204" charset="-122"/>
              </a:defRPr>
            </a:lvl4pPr>
            <a:lvl5pPr>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lIns="90170" tIns="46990" rIns="90170" bIns="46990">
            <a:normAutofit/>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lIns="90170" tIns="46990" rIns="90170" bIns="46990">
            <a:normAutofit/>
          </a:bodyPr>
          <a:lstStyle/>
          <a:p>
            <a:endParaRPr lang="zh-CN" altLang="en-US"/>
          </a:p>
        </p:txBody>
      </p:sp>
      <p:sp>
        <p:nvSpPr>
          <p:cNvPr id="7" name="灯片编号占位符 6"/>
          <p:cNvSpPr>
            <a:spLocks noGrp="1"/>
          </p:cNvSpPr>
          <p:nvPr>
            <p:ph type="sldNum" sz="quarter" idx="12"/>
            <p:custDataLst>
              <p:tags r:id="rId7"/>
            </p:custDataLst>
          </p:nvPr>
        </p:nvSpPr>
        <p:spPr/>
        <p:txBody>
          <a:bodyPr lIns="90170" tIns="46990" rIns="90170" bIns="46990">
            <a:normAutofit/>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0608342" y="5053054"/>
            <a:ext cx="1583658" cy="1966165"/>
            <a:chOff x="10608342" y="5053054"/>
            <a:chExt cx="1583658" cy="1966165"/>
          </a:xfrm>
        </p:grpSpPr>
        <p:sp>
          <p:nvSpPr>
            <p:cNvPr id="10" name="任意多边形: 形状 9"/>
            <p:cNvSpPr/>
            <p:nvPr>
              <p:custDataLst>
                <p:tags r:id="rId3"/>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custDataLst>
                <p:tags r:id="rId4"/>
              </p:custDataLst>
            </p:nvPr>
          </p:nvSpPr>
          <p:spPr>
            <a:xfrm>
              <a:off x="10960100" y="5207000"/>
              <a:ext cx="1231900" cy="1651000"/>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5"/>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3588374" y="2588654"/>
            <a:ext cx="5015250" cy="1519707"/>
          </a:xfrm>
        </p:spPr>
        <p:txBody>
          <a:bodyPr vert="horz" lIns="90170" tIns="46990" rIns="90170" bIns="46990" rtlCol="0" anchor="ctr" anchorCtr="0">
            <a:normAutofit/>
          </a:bodyPr>
          <a:lstStyle>
            <a:lvl1pPr marL="0" marR="0" algn="ctr" defTabSz="914400" rtl="0" eaLnBrk="1" fontAlgn="auto" latinLnBrk="0" hangingPunct="1">
              <a:lnSpc>
                <a:spcPct val="100000"/>
              </a:lnSpc>
              <a:buNone/>
              <a:defRPr kumimoji="0" lang="zh-CN" altLang="en-US" sz="800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3"/>
            </p:custDataLst>
          </p:nvPr>
        </p:nvSpPr>
        <p:spPr/>
        <p:txBody>
          <a:bodyPr lIns="90170" tIns="46990" rIns="90170" bIns="46990">
            <a:normAutofit/>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lIns="90170" tIns="46990" rIns="90170" bIns="46990">
            <a:normAutofit/>
          </a:bodyPr>
          <a:lstStyle/>
          <a:p>
            <a:endParaRPr lang="zh-CN" altLang="en-US"/>
          </a:p>
        </p:txBody>
      </p:sp>
      <p:sp>
        <p:nvSpPr>
          <p:cNvPr id="5" name="灯片编号占位符 4"/>
          <p:cNvSpPr>
            <a:spLocks noGrp="1"/>
          </p:cNvSpPr>
          <p:nvPr>
            <p:ph type="sldNum" sz="quarter" idx="12"/>
            <p:custDataLst>
              <p:tags r:id="rId5"/>
            </p:custDataLst>
          </p:nvPr>
        </p:nvSpPr>
        <p:spPr/>
        <p:txBody>
          <a:bodyPr lIns="90170" tIns="46990" rIns="90170" bIns="46990">
            <a:normAutofit/>
          </a:bodyPr>
          <a:lstStyle/>
          <a:p>
            <a:fld id="{49AE70B2-8BF9-45C0-BB95-33D1B9D3A854}" type="slidenum">
              <a:rPr lang="zh-CN" altLang="en-US" smtClean="0"/>
            </a:fld>
            <a:endParaRPr lang="zh-CN" altLang="en-US"/>
          </a:p>
        </p:txBody>
      </p:sp>
      <p:grpSp>
        <p:nvGrpSpPr>
          <p:cNvPr id="6" name="组合 5"/>
          <p:cNvGrpSpPr/>
          <p:nvPr userDrawn="1">
            <p:custDataLst>
              <p:tags r:id="rId6"/>
            </p:custDataLst>
          </p:nvPr>
        </p:nvGrpSpPr>
        <p:grpSpPr>
          <a:xfrm flipH="1">
            <a:off x="8603626" y="3112882"/>
            <a:ext cx="436739" cy="542227"/>
            <a:chOff x="10608342" y="5053054"/>
            <a:chExt cx="1583658" cy="1966165"/>
          </a:xfrm>
        </p:grpSpPr>
        <p:sp>
          <p:nvSpPr>
            <p:cNvPr id="7" name="任意多边形: 形状 6"/>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dirty="0"/>
            </a:p>
          </p:txBody>
        </p:sp>
        <p:sp>
          <p:nvSpPr>
            <p:cNvPr id="8" name="等腰三角形 7"/>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grpSp>
        <p:nvGrpSpPr>
          <p:cNvPr id="9" name="组合 8"/>
          <p:cNvGrpSpPr/>
          <p:nvPr userDrawn="1">
            <p:custDataLst>
              <p:tags r:id="rId9"/>
            </p:custDataLst>
          </p:nvPr>
        </p:nvGrpSpPr>
        <p:grpSpPr>
          <a:xfrm>
            <a:off x="3151635" y="3119499"/>
            <a:ext cx="436739" cy="542227"/>
            <a:chOff x="10608342" y="5053054"/>
            <a:chExt cx="1583658" cy="1966165"/>
          </a:xfrm>
        </p:grpSpPr>
        <p:sp>
          <p:nvSpPr>
            <p:cNvPr id="10" name="任意多边形: 形状 9"/>
            <p:cNvSpPr/>
            <p:nvPr>
              <p:custDataLst>
                <p:tags r:id="rId10"/>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a:solidFill>
                  <a:schemeClr val="bg1"/>
                </a:solidFill>
              </a:endParaRPr>
            </a:p>
          </p:txBody>
        </p:sp>
        <p:sp>
          <p:nvSpPr>
            <p:cNvPr id="11" name="等腰三角形 10"/>
            <p:cNvSpPr/>
            <p:nvPr>
              <p:custDataLst>
                <p:tags r:id="rId11"/>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4001597" y="6045200"/>
            <a:ext cx="8190403" cy="812800"/>
            <a:chOff x="4001597" y="5613400"/>
            <a:chExt cx="8190403" cy="1244600"/>
          </a:xfrm>
        </p:grpSpPr>
        <p:sp>
          <p:nvSpPr>
            <p:cNvPr id="9" name="任意多边形: 形状 8"/>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userDrawn="1">
            <p:ph type="title" hasCustomPrompt="1"/>
            <p:custDataLst>
              <p:tags r:id="rId5"/>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a:t>单击此处添加标题</a:t>
            </a:r>
            <a:endParaRPr lang="zh-CN" altLang="en-US" dirty="0"/>
          </a:p>
        </p:txBody>
      </p:sp>
      <p:sp>
        <p:nvSpPr>
          <p:cNvPr id="3" name="日期占位符 2"/>
          <p:cNvSpPr>
            <a:spLocks noGrp="1"/>
          </p:cNvSpPr>
          <p:nvPr userDrawn="1">
            <p:ph type="dt" sz="half" idx="10"/>
            <p:custDataLst>
              <p:tags r:id="rId6"/>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7"/>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8"/>
            </p:custDataLst>
          </p:nvPr>
        </p:nvSpPr>
        <p:spPr/>
        <p:txBody>
          <a:bodyPr/>
          <a:lstStyle>
            <a:lvl1pPr>
              <a:defRPr baseline="0">
                <a:latin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735" y="304165"/>
            <a:ext cx="11606530" cy="6249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grpSp>
        <p:nvGrpSpPr>
          <p:cNvPr id="11" name="组合 10"/>
          <p:cNvGrpSpPr/>
          <p:nvPr userDrawn="1">
            <p:custDataLst>
              <p:tags r:id="rId3"/>
            </p:custDataLst>
          </p:nvPr>
        </p:nvGrpSpPr>
        <p:grpSpPr>
          <a:xfrm rot="16200000">
            <a:off x="11009630" y="351790"/>
            <a:ext cx="737870" cy="916305"/>
            <a:chOff x="10608342" y="5053054"/>
            <a:chExt cx="1583658" cy="1966165"/>
          </a:xfrm>
        </p:grpSpPr>
        <p:sp>
          <p:nvSpPr>
            <p:cNvPr id="12" name="任意多边形: 形状 11"/>
            <p:cNvSpPr/>
            <p:nvPr>
              <p:custDataLst>
                <p:tags r:id="rId4"/>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3" name="等腰三角形 12"/>
            <p:cNvSpPr/>
            <p:nvPr>
              <p:custDataLst>
                <p:tags r:id="rId5"/>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grpSp>
        <p:nvGrpSpPr>
          <p:cNvPr id="14" name="组合 13"/>
          <p:cNvGrpSpPr/>
          <p:nvPr userDrawn="1">
            <p:custDataLst>
              <p:tags r:id="rId6"/>
            </p:custDataLst>
          </p:nvPr>
        </p:nvGrpSpPr>
        <p:grpSpPr>
          <a:xfrm rot="5400000">
            <a:off x="443865" y="5584825"/>
            <a:ext cx="737870" cy="916305"/>
            <a:chOff x="10608342" y="5053054"/>
            <a:chExt cx="1583658" cy="1966165"/>
          </a:xfrm>
        </p:grpSpPr>
        <p:sp>
          <p:nvSpPr>
            <p:cNvPr id="16" name="任意多边形: 形状 15"/>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7" name="等腰三角形 16"/>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2" name="标题 1"/>
          <p:cNvSpPr>
            <a:spLocks noGrp="1"/>
          </p:cNvSpPr>
          <p:nvPr>
            <p:ph type="title" hasCustomPrompt="1"/>
            <p:custDataLst>
              <p:tags r:id="rId9"/>
            </p:custDataLst>
          </p:nvPr>
        </p:nvSpPr>
        <p:spPr>
          <a:xfrm>
            <a:off x="1281600" y="1249200"/>
            <a:ext cx="9626400" cy="723600"/>
          </a:xfrm>
        </p:spPr>
        <p:txBody>
          <a:bodyPr anchor="ctr"/>
          <a:lstStyle>
            <a:lvl1pPr>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hasCustomPrompt="1"/>
            <p:custDataLst>
              <p:tags r:id="rId10"/>
            </p:custDataLst>
          </p:nvPr>
        </p:nvSpPr>
        <p:spPr>
          <a:xfrm>
            <a:off x="1281113" y="2163600"/>
            <a:ext cx="9626600" cy="3445200"/>
          </a:xfrm>
        </p:spPr>
        <p:txBody>
          <a:bodyPr>
            <a:normAutofit/>
          </a:bodyPr>
          <a:lstStyle>
            <a:lvl1pPr marL="0" indent="0">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11"/>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灯片编号占位符 4"/>
          <p:cNvSpPr>
            <a:spLocks noGrp="1"/>
          </p:cNvSpPr>
          <p:nvPr>
            <p:ph type="sldNum" sz="quarter" idx="12"/>
            <p:custDataLst>
              <p:tags r:id="rId12"/>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4" name="页脚占位符 3"/>
          <p:cNvSpPr>
            <a:spLocks noGrp="1"/>
          </p:cNvSpPr>
          <p:nvPr>
            <p:ph type="ftr" sz="quarter" idx="11"/>
            <p:custDataLst>
              <p:tags r:id="rId13"/>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latin typeface="Arial" panose="020B0604020202020204" pitchFamily="34" charset="0"/>
              <a:ea typeface="微软雅黑" panose="020B0503020204020204" charset="-122"/>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grpSp>
        <p:nvGrpSpPr>
          <p:cNvPr id="11" name="组合 10"/>
          <p:cNvGrpSpPr/>
          <p:nvPr userDrawn="1">
            <p:custDataLst>
              <p:tags r:id="rId9"/>
            </p:custDataLst>
          </p:nvPr>
        </p:nvGrpSpPr>
        <p:grpSpPr>
          <a:xfrm>
            <a:off x="-1" y="0"/>
            <a:ext cx="4823460" cy="769938"/>
            <a:chOff x="-1" y="0"/>
            <a:chExt cx="4823460" cy="769938"/>
          </a:xfrm>
        </p:grpSpPr>
        <p:sp>
          <p:nvSpPr>
            <p:cNvPr id="12" name="任意多边形: 形状 11"/>
            <p:cNvSpPr/>
            <p:nvPr>
              <p:custDataLst>
                <p:tags r:id="rId10"/>
              </p:custDataLst>
            </p:nvPr>
          </p:nvSpPr>
          <p:spPr>
            <a:xfrm rot="10800000">
              <a:off x="0" y="0"/>
              <a:ext cx="4823459" cy="769938"/>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sp>
          <p:nvSpPr>
            <p:cNvPr id="14" name="等腰三角形 13"/>
            <p:cNvSpPr/>
            <p:nvPr>
              <p:custDataLst>
                <p:tags r:id="rId11"/>
              </p:custDataLst>
            </p:nvPr>
          </p:nvSpPr>
          <p:spPr>
            <a:xfrm rot="10800000">
              <a:off x="-1" y="0"/>
              <a:ext cx="3754576" cy="562171"/>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lumMod val="85000"/>
                    <a:lumOff val="15000"/>
                  </a:schemeClr>
                </a:solidFill>
                <a:ea typeface="微软雅黑" panose="020B0503020204020204" charset="-122"/>
              </a:endParaRPr>
            </a:p>
          </p:txBody>
        </p:sp>
      </p:gr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charset="-122"/>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lstStyle>
            <a:lvl1pPr algn="ctr">
              <a:defRPr sz="36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grpSp>
        <p:nvGrpSpPr>
          <p:cNvPr id="12" name="组合 11"/>
          <p:cNvGrpSpPr/>
          <p:nvPr userDrawn="1">
            <p:custDataLst>
              <p:tags r:id="rId9"/>
            </p:custDataLst>
          </p:nvPr>
        </p:nvGrpSpPr>
        <p:grpSpPr>
          <a:xfrm flipV="1">
            <a:off x="5921829" y="0"/>
            <a:ext cx="6270171" cy="812800"/>
            <a:chOff x="4001597" y="5613400"/>
            <a:chExt cx="8190403" cy="1244600"/>
          </a:xfrm>
        </p:grpSpPr>
        <p:sp>
          <p:nvSpPr>
            <p:cNvPr id="14" name="任意多边形: 形状 13"/>
            <p:cNvSpPr/>
            <p:nvPr>
              <p:custDataLst>
                <p:tags r:id="rId10"/>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5" name="等腰三角形 14"/>
            <p:cNvSpPr/>
            <p:nvPr>
              <p:custDataLst>
                <p:tags r:id="rId11"/>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flipV="1">
            <a:off x="5921829" y="0"/>
            <a:ext cx="6270171" cy="812800"/>
            <a:chOff x="4001597" y="5613400"/>
            <a:chExt cx="8190403" cy="1244600"/>
          </a:xfrm>
        </p:grpSpPr>
        <p:sp>
          <p:nvSpPr>
            <p:cNvPr id="14" name="任意多边形: 形状 13"/>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sp>
          <p:nvSpPr>
            <p:cNvPr id="15" name="等腰三角形 14"/>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13" name="矩形 12"/>
          <p:cNvSpPr/>
          <p:nvPr userDrawn="1">
            <p:custDataLst>
              <p:tags r:id="rId5"/>
            </p:custDataLst>
          </p:nvPr>
        </p:nvSpPr>
        <p:spPr>
          <a:xfrm>
            <a:off x="0" y="50419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a typeface="微软雅黑" panose="020B0503020204020204" charset="-122"/>
              <a:sym typeface="+mn-ea"/>
            </a:endParaRPr>
          </a:p>
        </p:txBody>
      </p:sp>
      <p:sp>
        <p:nvSpPr>
          <p:cNvPr id="2" name="标题 1"/>
          <p:cNvSpPr>
            <a:spLocks noGrp="1"/>
          </p:cNvSpPr>
          <p:nvPr userDrawn="1">
            <p:ph type="title"/>
            <p:custDataLst>
              <p:tags r:id="rId6"/>
            </p:custDataLst>
          </p:nvPr>
        </p:nvSpPr>
        <p:spPr>
          <a:xfrm>
            <a:off x="604520" y="669290"/>
            <a:ext cx="10976610" cy="565150"/>
          </a:xfrm>
        </p:spPr>
        <p:txBody>
          <a:bodyPr anchor="ctr"/>
          <a:lstStyle>
            <a:lvl1pPr algn="ctr">
              <a:lnSpc>
                <a:spcPct val="100000"/>
              </a:lnSpc>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9"/>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10"/>
            </p:custDataLst>
          </p:nvPr>
        </p:nvSpPr>
        <p:spPr>
          <a:xfrm>
            <a:off x="604837" y="1681200"/>
            <a:ext cx="10990800" cy="3211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11"/>
            </p:custDataLst>
          </p:nvPr>
        </p:nvSpPr>
        <p:spPr>
          <a:xfrm>
            <a:off x="594000" y="5180400"/>
            <a:ext cx="11001600" cy="1011600"/>
          </a:xfrm>
        </p:spPr>
        <p:txBody>
          <a:bodyPr>
            <a:normAutofit/>
          </a:bodyPr>
          <a:lstStyle>
            <a:lvl1pPr marL="0" indent="0">
              <a:lnSpc>
                <a:spcPct val="130000"/>
              </a:lnSpc>
              <a:spcBef>
                <a:spcPts val="0"/>
              </a:spcBef>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4001597" y="6045200"/>
            <a:ext cx="8190403" cy="812800"/>
            <a:chOff x="4001597" y="5613400"/>
            <a:chExt cx="8190403" cy="1244600"/>
          </a:xfrm>
        </p:grpSpPr>
        <p:sp>
          <p:nvSpPr>
            <p:cNvPr id="17" name="任意多边形: 形状 16"/>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sp>
          <p:nvSpPr>
            <p:cNvPr id="18" name="等腰三角形 17"/>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grpSp>
      <p:sp>
        <p:nvSpPr>
          <p:cNvPr id="15" name="矩形 14"/>
          <p:cNvSpPr/>
          <p:nvPr userDrawn="1">
            <p:custDataLst>
              <p:tags r:id="rId5"/>
            </p:custDataLst>
          </p:nvPr>
        </p:nvSpPr>
        <p:spPr>
          <a:xfrm>
            <a:off x="0" y="0"/>
            <a:ext cx="12192000" cy="914407"/>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bg1"/>
              </a:solidFill>
              <a:latin typeface="Viner Hand ITC" panose="03070502030502020203" charset="0"/>
              <a:ea typeface="微软雅黑" panose="020B0503020204020204" charset="-122"/>
              <a:cs typeface="Viner Hand ITC" panose="03070502030502020203" charset="0"/>
              <a:sym typeface="+mn-ea"/>
            </a:endParaRPr>
          </a:p>
        </p:txBody>
      </p:sp>
      <p:sp>
        <p:nvSpPr>
          <p:cNvPr id="2" name="标题 1"/>
          <p:cNvSpPr>
            <a:spLocks noGrp="1"/>
          </p:cNvSpPr>
          <p:nvPr>
            <p:ph type="title"/>
            <p:custDataLst>
              <p:tags r:id="rId6"/>
            </p:custDataLst>
          </p:nvPr>
        </p:nvSpPr>
        <p:spPr>
          <a:xfrm>
            <a:off x="579600" y="237600"/>
            <a:ext cx="11037600" cy="441964"/>
          </a:xfrm>
        </p:spPr>
        <p:txBody>
          <a:bodyPr>
            <a:noAutofit/>
          </a:bodyPr>
          <a:lstStyle>
            <a:lvl1pPr>
              <a:lnSpc>
                <a:spcPct val="100000"/>
              </a:lnSpc>
              <a:defRPr sz="24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11"/>
            </p:custDataLst>
          </p:nvPr>
        </p:nvSpPr>
        <p:spPr>
          <a:xfrm>
            <a:off x="6242400" y="1663200"/>
            <a:ext cx="5367600" cy="28944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12"/>
            </p:custDataLst>
          </p:nvPr>
        </p:nvSpPr>
        <p:spPr>
          <a:xfrm>
            <a:off x="572400" y="4816800"/>
            <a:ext cx="53424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3"/>
            </p:custDataLst>
          </p:nvPr>
        </p:nvSpPr>
        <p:spPr>
          <a:xfrm>
            <a:off x="6253200" y="4813200"/>
            <a:ext cx="53676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charset="-122"/>
              <a:sym typeface="+mn-ea"/>
            </a:endParaRPr>
          </a:p>
        </p:txBody>
      </p:sp>
      <p:grpSp>
        <p:nvGrpSpPr>
          <p:cNvPr id="15" name="组合 14"/>
          <p:cNvGrpSpPr/>
          <p:nvPr userDrawn="1">
            <p:custDataLst>
              <p:tags r:id="rId3"/>
            </p:custDataLst>
          </p:nvPr>
        </p:nvGrpSpPr>
        <p:grpSpPr>
          <a:xfrm rot="10800000">
            <a:off x="0" y="0"/>
            <a:ext cx="5457825" cy="1529715"/>
            <a:chOff x="4001597" y="5613400"/>
            <a:chExt cx="8190403" cy="1244600"/>
          </a:xfrm>
        </p:grpSpPr>
        <p:sp>
          <p:nvSpPr>
            <p:cNvPr id="16" name="任意多边形: 形状 15"/>
            <p:cNvSpPr/>
            <p:nvPr>
              <p:custDataLst>
                <p:tags r:id="rId4"/>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7" name="等腰三角形 16"/>
            <p:cNvSpPr/>
            <p:nvPr>
              <p:custDataLst>
                <p:tags r:id="rId5"/>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grpSp>
      <p:grpSp>
        <p:nvGrpSpPr>
          <p:cNvPr id="18" name="组合 17"/>
          <p:cNvGrpSpPr/>
          <p:nvPr userDrawn="1">
            <p:custDataLst>
              <p:tags r:id="rId6"/>
            </p:custDataLst>
          </p:nvPr>
        </p:nvGrpSpPr>
        <p:grpSpPr>
          <a:xfrm>
            <a:off x="6734175" y="5323840"/>
            <a:ext cx="5457825" cy="1529715"/>
            <a:chOff x="4001597" y="5613400"/>
            <a:chExt cx="8190403" cy="1244600"/>
          </a:xfrm>
        </p:grpSpPr>
        <p:sp>
          <p:nvSpPr>
            <p:cNvPr id="19" name="任意多边形: 形状 18"/>
            <p:cNvSpPr/>
            <p:nvPr>
              <p:custDataLst>
                <p:tags r:id="rId7"/>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sp>
          <p:nvSpPr>
            <p:cNvPr id="20" name="等腰三角形 19"/>
            <p:cNvSpPr/>
            <p:nvPr>
              <p:custDataLst>
                <p:tags r:id="rId8"/>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2" name="标题 1"/>
          <p:cNvSpPr>
            <a:spLocks noGrp="1"/>
          </p:cNvSpPr>
          <p:nvPr userDrawn="1">
            <p:ph type="title" hasCustomPrompt="1"/>
            <p:custDataLst>
              <p:tags r:id="rId9"/>
            </p:custDataLst>
          </p:nvPr>
        </p:nvSpPr>
        <p:spPr>
          <a:xfrm>
            <a:off x="1522800" y="1339200"/>
            <a:ext cx="9144000" cy="2386800"/>
          </a:xfrm>
        </p:spPr>
        <p:txBody>
          <a:bodyPr anchor="b"/>
          <a:lstStyle>
            <a:lvl1pPr algn="ctr">
              <a:defRPr sz="60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10"/>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1"/>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12"/>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13"/>
            </p:custDataLst>
          </p:nvPr>
        </p:nvSpPr>
        <p:spPr>
          <a:xfrm>
            <a:off x="1522413" y="3862800"/>
            <a:ext cx="9144000" cy="1656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127311" y="5"/>
            <a:ext cx="12429370" cy="2108195"/>
            <a:chOff x="-127311" y="5"/>
            <a:chExt cx="12429370" cy="2108195"/>
          </a:xfrm>
        </p:grpSpPr>
        <p:sp>
          <p:nvSpPr>
            <p:cNvPr id="8" name="任意多边形: 形状 7"/>
            <p:cNvSpPr/>
            <p:nvPr>
              <p:custDataLst>
                <p:tags r:id="rId3"/>
              </p:custDataLst>
            </p:nvPr>
          </p:nvSpPr>
          <p:spPr>
            <a:xfrm rot="4971377">
              <a:off x="5633770" y="-4560088"/>
              <a:ext cx="907207" cy="12429370"/>
            </a:xfrm>
            <a:custGeom>
              <a:avLst/>
              <a:gdLst>
                <a:gd name="connsiteX0" fmla="*/ 0 w 1132861"/>
                <a:gd name="connsiteY0" fmla="*/ 0 h 12429370"/>
                <a:gd name="connsiteX1" fmla="*/ 421422 w 1132861"/>
                <a:gd name="connsiteY1" fmla="*/ 52817 h 12429370"/>
                <a:gd name="connsiteX2" fmla="*/ 1132861 w 1132861"/>
                <a:gd name="connsiteY2" fmla="*/ 12429370 h 12429370"/>
                <a:gd name="connsiteX3" fmla="*/ 0 w 1132861"/>
                <a:gd name="connsiteY3" fmla="*/ 12287388 h 12429370"/>
              </a:gdLst>
              <a:ahLst/>
              <a:cxnLst>
                <a:cxn ang="0">
                  <a:pos x="connsiteX0" y="connsiteY0"/>
                </a:cxn>
                <a:cxn ang="0">
                  <a:pos x="connsiteX1" y="connsiteY1"/>
                </a:cxn>
                <a:cxn ang="0">
                  <a:pos x="connsiteX2" y="connsiteY2"/>
                </a:cxn>
                <a:cxn ang="0">
                  <a:pos x="connsiteX3" y="connsiteY3"/>
                </a:cxn>
              </a:cxnLst>
              <a:rect l="l" t="t" r="r" b="b"/>
              <a:pathLst>
                <a:path w="1132861" h="12429370">
                  <a:moveTo>
                    <a:pt x="0" y="0"/>
                  </a:moveTo>
                  <a:lnTo>
                    <a:pt x="421422" y="52817"/>
                  </a:lnTo>
                  <a:lnTo>
                    <a:pt x="1132861" y="12429370"/>
                  </a:lnTo>
                  <a:lnTo>
                    <a:pt x="0" y="12287388"/>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任意多边形: 形状 8"/>
            <p:cNvSpPr/>
            <p:nvPr>
              <p:custDataLst>
                <p:tags r:id="rId4"/>
              </p:custDataLst>
            </p:nvPr>
          </p:nvSpPr>
          <p:spPr>
            <a:xfrm rot="5400000">
              <a:off x="5215200" y="-5215203"/>
              <a:ext cx="1761592" cy="12192007"/>
            </a:xfrm>
            <a:custGeom>
              <a:avLst/>
              <a:gdLst>
                <a:gd name="connsiteX0" fmla="*/ 0 w 1930397"/>
                <a:gd name="connsiteY0" fmla="*/ 12192007 h 12192007"/>
                <a:gd name="connsiteX1" fmla="*/ 0 w 1930397"/>
                <a:gd name="connsiteY1" fmla="*/ 0 h 12192007"/>
                <a:gd name="connsiteX2" fmla="*/ 758239 w 1930397"/>
                <a:gd name="connsiteY2" fmla="*/ 0 h 12192007"/>
                <a:gd name="connsiteX3" fmla="*/ 1930397 w 1930397"/>
                <a:gd name="connsiteY3" fmla="*/ 12192007 h 12192007"/>
              </a:gdLst>
              <a:ahLst/>
              <a:cxnLst>
                <a:cxn ang="0">
                  <a:pos x="connsiteX0" y="connsiteY0"/>
                </a:cxn>
                <a:cxn ang="0">
                  <a:pos x="connsiteX1" y="connsiteY1"/>
                </a:cxn>
                <a:cxn ang="0">
                  <a:pos x="connsiteX2" y="connsiteY2"/>
                </a:cxn>
                <a:cxn ang="0">
                  <a:pos x="connsiteX3" y="connsiteY3"/>
                </a:cxn>
              </a:cxnLst>
              <a:rect l="l" t="t" r="r" b="b"/>
              <a:pathLst>
                <a:path w="1930397" h="12192007">
                  <a:moveTo>
                    <a:pt x="0" y="12192007"/>
                  </a:moveTo>
                  <a:lnTo>
                    <a:pt x="0" y="0"/>
                  </a:lnTo>
                  <a:lnTo>
                    <a:pt x="758239" y="0"/>
                  </a:lnTo>
                  <a:lnTo>
                    <a:pt x="1930397" y="1219200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p:custDataLst>
                <p:tags r:id="rId5"/>
              </p:custDataLst>
            </p:nvPr>
          </p:nvSpPr>
          <p:spPr>
            <a:xfrm rot="5107084">
              <a:off x="4552342" y="-3275210"/>
              <a:ext cx="536239" cy="9742831"/>
            </a:xfrm>
            <a:custGeom>
              <a:avLst/>
              <a:gdLst>
                <a:gd name="connsiteX0" fmla="*/ 0 w 587624"/>
                <a:gd name="connsiteY0" fmla="*/ 0 h 9742831"/>
                <a:gd name="connsiteX1" fmla="*/ 587624 w 587624"/>
                <a:gd name="connsiteY1" fmla="*/ 9742831 h 9742831"/>
                <a:gd name="connsiteX2" fmla="*/ 0 w 587624"/>
                <a:gd name="connsiteY2" fmla="*/ 9685968 h 9742831"/>
              </a:gdLst>
              <a:ahLst/>
              <a:cxnLst>
                <a:cxn ang="0">
                  <a:pos x="connsiteX0" y="connsiteY0"/>
                </a:cxn>
                <a:cxn ang="0">
                  <a:pos x="connsiteX1" y="connsiteY1"/>
                </a:cxn>
                <a:cxn ang="0">
                  <a:pos x="connsiteX2" y="connsiteY2"/>
                </a:cxn>
              </a:cxnLst>
              <a:rect l="l" t="t" r="r" b="b"/>
              <a:pathLst>
                <a:path w="587624" h="9742831">
                  <a:moveTo>
                    <a:pt x="0" y="0"/>
                  </a:moveTo>
                  <a:lnTo>
                    <a:pt x="587624" y="9742831"/>
                  </a:lnTo>
                  <a:lnTo>
                    <a:pt x="0" y="968596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形状 10"/>
            <p:cNvSpPr/>
            <p:nvPr>
              <p:custDataLst>
                <p:tags r:id="rId6"/>
              </p:custDataLst>
            </p:nvPr>
          </p:nvSpPr>
          <p:spPr>
            <a:xfrm rot="15897560">
              <a:off x="9001004" y="-1390393"/>
              <a:ext cx="846410" cy="5663579"/>
            </a:xfrm>
            <a:custGeom>
              <a:avLst/>
              <a:gdLst>
                <a:gd name="connsiteX0" fmla="*/ 927517 w 927517"/>
                <a:gd name="connsiteY0" fmla="*/ 5663579 h 5663579"/>
                <a:gd name="connsiteX1" fmla="*/ 0 w 927517"/>
                <a:gd name="connsiteY1" fmla="*/ 5577535 h 5663579"/>
                <a:gd name="connsiteX2" fmla="*/ 419317 w 927517"/>
                <a:gd name="connsiteY2" fmla="*/ 0 h 5663579"/>
              </a:gdLst>
              <a:ahLst/>
              <a:cxnLst>
                <a:cxn ang="0">
                  <a:pos x="connsiteX0" y="connsiteY0"/>
                </a:cxn>
                <a:cxn ang="0">
                  <a:pos x="connsiteX1" y="connsiteY1"/>
                </a:cxn>
                <a:cxn ang="0">
                  <a:pos x="connsiteX2" y="connsiteY2"/>
                </a:cxn>
              </a:cxnLst>
              <a:rect l="l" t="t" r="r" b="b"/>
              <a:pathLst>
                <a:path w="927517" h="5663579">
                  <a:moveTo>
                    <a:pt x="927517" y="5663579"/>
                  </a:moveTo>
                  <a:lnTo>
                    <a:pt x="0" y="5577535"/>
                  </a:lnTo>
                  <a:lnTo>
                    <a:pt x="419317" y="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等腰三角形 11"/>
          <p:cNvSpPr/>
          <p:nvPr userDrawn="1">
            <p:custDataLst>
              <p:tags r:id="rId7"/>
            </p:custDataLst>
          </p:nvPr>
        </p:nvSpPr>
        <p:spPr>
          <a:xfrm rot="16200000">
            <a:off x="7826138" y="2492134"/>
            <a:ext cx="997432" cy="7734300"/>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8"/>
            </p:custDataLst>
          </p:nvPr>
        </p:nvSpPr>
        <p:spPr>
          <a:xfrm>
            <a:off x="2730319" y="2702794"/>
            <a:ext cx="7117545" cy="1118535"/>
          </a:xfrm>
        </p:spPr>
        <p:txBody>
          <a:bodyPr lIns="90000" tIns="46800" rIns="90000" bIns="46800" anchor="b" anchorCtr="0">
            <a:normAutofit/>
          </a:bodyPr>
          <a:lstStyle>
            <a:lvl1pPr algn="ctr">
              <a:defRPr sz="6600" spc="600" baseline="0">
                <a:solidFill>
                  <a:schemeClr val="tx1">
                    <a:lumMod val="85000"/>
                    <a:lumOff val="15000"/>
                  </a:schemeClr>
                </a:solidFill>
                <a:ea typeface="汉仪旗黑-85S" panose="00020600040101010101" pitchFamily="18" charset="-122"/>
              </a:defRPr>
            </a:lvl1pPr>
          </a:lstStyle>
          <a:p>
            <a:r>
              <a:rPr lang="zh-CN" altLang="en-US" dirty="0"/>
              <a:t>编辑标题</a:t>
            </a:r>
            <a:endParaRPr lang="zh-CN" altLang="en-US" dirty="0"/>
          </a:p>
        </p:txBody>
      </p:sp>
      <p:sp>
        <p:nvSpPr>
          <p:cNvPr id="3" name="副标题 2"/>
          <p:cNvSpPr>
            <a:spLocks noGrp="1"/>
          </p:cNvSpPr>
          <p:nvPr>
            <p:ph type="subTitle" idx="1" hasCustomPrompt="1"/>
            <p:custDataLst>
              <p:tags r:id="rId9"/>
            </p:custDataLst>
          </p:nvPr>
        </p:nvSpPr>
        <p:spPr>
          <a:xfrm>
            <a:off x="2730319" y="3886684"/>
            <a:ext cx="7117545" cy="676319"/>
          </a:xfrm>
        </p:spPr>
        <p:txBody>
          <a:bodyPr lIns="90000" tIns="46800" rIns="90000" bIns="46800" anchor="t">
            <a:normAutofit/>
          </a:bodyPr>
          <a:lstStyle>
            <a:lvl1pPr marL="0" indent="0" algn="ctr" eaLnBrk="1" fontAlgn="auto" latinLnBrk="0" hangingPunct="1">
              <a:lnSpc>
                <a:spcPct val="100000"/>
              </a:lnSpc>
              <a:buNone/>
              <a:defRPr sz="2800" u="none" strike="noStrike" kern="1200" cap="none" spc="200" normalizeH="0" baseline="0">
                <a:solidFill>
                  <a:schemeClr val="tx1">
                    <a:lumMod val="85000"/>
                    <a:lumOff val="1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1"/>
            </p:custDataLst>
          </p:nvPr>
        </p:nvSpPr>
        <p:spPr/>
        <p:txBody>
          <a:bodyPr/>
          <a:lstStyle/>
          <a:p>
            <a:endParaRPr lang="zh-CN" altLang="en-US" dirty="0"/>
          </a:p>
        </p:txBody>
      </p:sp>
      <p:sp>
        <p:nvSpPr>
          <p:cNvPr id="18" name="灯片编号占位符 1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5" name="文本占位符 4"/>
          <p:cNvSpPr>
            <a:spLocks noGrp="1"/>
          </p:cNvSpPr>
          <p:nvPr>
            <p:ph type="body" sz="quarter" idx="13" hasCustomPrompt="1"/>
            <p:custDataLst>
              <p:tags r:id="rId13"/>
            </p:custDataLst>
          </p:nvPr>
        </p:nvSpPr>
        <p:spPr>
          <a:xfrm>
            <a:off x="3630542" y="4681986"/>
            <a:ext cx="2523129" cy="412826"/>
          </a:xfrm>
        </p:spPr>
        <p:txBody>
          <a:bodyPr lIns="90000" tIns="46800" rIns="90000" bIns="46800" anchor="ctr" anchorCtr="0">
            <a:normAutofit/>
          </a:bodyPr>
          <a:lstStyle>
            <a:lvl1pPr marL="0" indent="0" algn="r">
              <a:lnSpc>
                <a:spcPct val="100000"/>
              </a:lnSpc>
              <a:buNone/>
              <a:defRPr sz="1800">
                <a:solidFill>
                  <a:schemeClr val="tx1">
                    <a:lumMod val="85000"/>
                    <a:lumOff val="15000"/>
                  </a:schemeClr>
                </a:solidFill>
              </a:defRPr>
            </a:lvl1pPr>
          </a:lstStyle>
          <a:p>
            <a:pPr lvl="0"/>
            <a:r>
              <a:rPr lang="zh-CN" altLang="en-US" dirty="0"/>
              <a:t>编辑文本</a:t>
            </a:r>
            <a:endParaRPr lang="zh-CN" altLang="en-US" dirty="0"/>
          </a:p>
        </p:txBody>
      </p:sp>
      <p:sp>
        <p:nvSpPr>
          <p:cNvPr id="13" name="文本占位符 12"/>
          <p:cNvSpPr>
            <a:spLocks noGrp="1"/>
          </p:cNvSpPr>
          <p:nvPr>
            <p:ph type="body" sz="quarter" idx="14" hasCustomPrompt="1"/>
            <p:custDataLst>
              <p:tags r:id="rId14"/>
            </p:custDataLst>
          </p:nvPr>
        </p:nvSpPr>
        <p:spPr>
          <a:xfrm>
            <a:off x="6402188" y="4681986"/>
            <a:ext cx="2523127" cy="412826"/>
          </a:xfrm>
        </p:spPr>
        <p:txBody>
          <a:bodyPr lIns="90000" tIns="46800" rIns="90000" bIns="46800" anchor="ctr" anchorCtr="0">
            <a:normAutofit/>
          </a:bodyPr>
          <a:lstStyle>
            <a:lvl1pPr marL="0" indent="0" algn="l">
              <a:lnSpc>
                <a:spcPct val="100000"/>
              </a:lnSpc>
              <a:buNone/>
              <a:defRPr sz="1800">
                <a:solidFill>
                  <a:schemeClr val="tx1">
                    <a:lumMod val="85000"/>
                    <a:lumOff val="15000"/>
                  </a:schemeClr>
                </a:solidFill>
              </a:defRPr>
            </a:lvl1pPr>
          </a:lstStyle>
          <a:p>
            <a:pPr lvl="0"/>
            <a:r>
              <a:rPr lang="zh-CN" altLang="en-US" dirty="0"/>
              <a:t>编辑文本</a:t>
            </a:r>
            <a:endParaRPr lang="zh-CN" alt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4001597" y="5613400"/>
            <a:ext cx="8190403" cy="1244600"/>
            <a:chOff x="4001597" y="5613400"/>
            <a:chExt cx="8190403" cy="1244600"/>
          </a:xfrm>
        </p:grpSpPr>
        <p:sp>
          <p:nvSpPr>
            <p:cNvPr id="8" name="任意多边形: 形状 7"/>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dirty="0"/>
            </a:p>
          </p:txBody>
        </p:sp>
        <p:sp>
          <p:nvSpPr>
            <p:cNvPr id="9" name="等腰三角形 8"/>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grpSp>
        <p:nvGrpSpPr>
          <p:cNvPr id="10" name="组合 9"/>
          <p:cNvGrpSpPr/>
          <p:nvPr userDrawn="1">
            <p:custDataLst>
              <p:tags r:id="rId5"/>
            </p:custDataLst>
          </p:nvPr>
        </p:nvGrpSpPr>
        <p:grpSpPr>
          <a:xfrm>
            <a:off x="5187002" y="2377388"/>
            <a:ext cx="570170" cy="707886"/>
            <a:chOff x="10608342" y="5053054"/>
            <a:chExt cx="1583658" cy="1966165"/>
          </a:xfrm>
        </p:grpSpPr>
        <p:sp>
          <p:nvSpPr>
            <p:cNvPr id="11" name="任意多边形: 形状 10"/>
            <p:cNvSpPr/>
            <p:nvPr>
              <p:custDataLst>
                <p:tags r:id="rId6"/>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2" name="等腰三角形 11"/>
            <p:cNvSpPr/>
            <p:nvPr>
              <p:custDataLst>
                <p:tags r:id="rId7"/>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10000"/>
            </a:bodyPr>
            <a:lstStyle/>
            <a:p>
              <a:pPr algn="ctr"/>
              <a:endParaRPr lang="zh-CN" altLang="en-US"/>
            </a:p>
          </p:txBody>
        </p:sp>
      </p:grpSp>
      <p:grpSp>
        <p:nvGrpSpPr>
          <p:cNvPr id="14" name="组合 13"/>
          <p:cNvGrpSpPr/>
          <p:nvPr userDrawn="1">
            <p:custDataLst>
              <p:tags r:id="rId8"/>
            </p:custDataLst>
          </p:nvPr>
        </p:nvGrpSpPr>
        <p:grpSpPr>
          <a:xfrm rot="10800000">
            <a:off x="-1" y="0"/>
            <a:ext cx="12192000" cy="1244600"/>
            <a:chOff x="4001597" y="5613400"/>
            <a:chExt cx="8190403" cy="1244600"/>
          </a:xfrm>
        </p:grpSpPr>
        <p:sp>
          <p:nvSpPr>
            <p:cNvPr id="15" name="任意多边形: 形状 14"/>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6" name="等腰三角形 15"/>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sp>
        <p:nvSpPr>
          <p:cNvPr id="2" name="标题 1"/>
          <p:cNvSpPr>
            <a:spLocks noGrp="1"/>
          </p:cNvSpPr>
          <p:nvPr>
            <p:ph type="title" hasCustomPrompt="1"/>
            <p:custDataLst>
              <p:tags r:id="rId11"/>
            </p:custDataLst>
          </p:nvPr>
        </p:nvSpPr>
        <p:spPr>
          <a:xfrm>
            <a:off x="3500907" y="3090044"/>
            <a:ext cx="5190185" cy="740727"/>
          </a:xfrm>
        </p:spPr>
        <p:txBody>
          <a:bodyPr lIns="90170" tIns="46990" rIns="90170" bIns="0" anchor="b" anchorCtr="0">
            <a:normAutofit/>
          </a:bodyPr>
          <a:lstStyle>
            <a:lvl1pPr algn="ctr">
              <a:defRPr sz="4000" u="none" strike="noStrike" kern="1200" cap="none" spc="300" normalizeH="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12"/>
            </p:custDataLst>
          </p:nvPr>
        </p:nvSpPr>
        <p:spPr>
          <a:xfrm>
            <a:off x="3500907" y="3883113"/>
            <a:ext cx="5190185" cy="1477027"/>
          </a:xfrm>
        </p:spPr>
        <p:txBody>
          <a:bodyPr lIns="90170" tIns="0" rIns="90170" bIns="46990">
            <a:normAutofit/>
          </a:bodyPr>
          <a:lstStyle>
            <a:lvl1pPr marL="0" indent="0" algn="ctr" eaLnBrk="1" fontAlgn="auto" latinLnBrk="0" hangingPunct="1">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13"/>
            </p:custDataLst>
          </p:nvPr>
        </p:nvSpPr>
        <p:spPr/>
        <p:txBody>
          <a:bodyPr>
            <a:normAutofit/>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4"/>
            </p:custDataLst>
          </p:nvPr>
        </p:nvSpPr>
        <p:spPr/>
        <p:txBody>
          <a:bodyPr>
            <a:normAutofit/>
          </a:bodyPr>
          <a:lstStyle/>
          <a:p>
            <a:endParaRPr lang="zh-CN" altLang="en-US"/>
          </a:p>
        </p:txBody>
      </p:sp>
      <p:sp>
        <p:nvSpPr>
          <p:cNvPr id="6" name="灯片编号占位符 5"/>
          <p:cNvSpPr>
            <a:spLocks noGrp="1"/>
          </p:cNvSpPr>
          <p:nvPr>
            <p:ph type="sldNum" sz="quarter" idx="12"/>
            <p:custDataLst>
              <p:tags r:id="rId15"/>
            </p:custDataLst>
          </p:nvPr>
        </p:nvSpPr>
        <p:spPr/>
        <p:txBody>
          <a:bodyPr>
            <a:normAutofit/>
          </a:bodyPr>
          <a:lstStyle/>
          <a:p>
            <a:fld id="{49AE70B2-8BF9-45C0-BB95-33D1B9D3A854}" type="slidenum">
              <a:rPr lang="zh-CN" altLang="en-US" smtClean="0"/>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90170" tIns="46990" rIns="90170" bIns="4699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lIns="90170" tIns="46990" rIns="90170" bIns="46990">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sz="1600" baseline="0">
                <a:solidFill>
                  <a:schemeClr val="tx1">
                    <a:lumMod val="85000"/>
                    <a:lumOff val="15000"/>
                  </a:schemeClr>
                </a:solidFill>
                <a:latin typeface="Arial" panose="020B0604020202020204" pitchFamily="34" charset="0"/>
                <a:ea typeface="微软雅黑" panose="020B0503020204020204" charset="-122"/>
              </a:defRPr>
            </a:lvl2pPr>
            <a:lvl3pPr>
              <a:defRPr sz="1600" baseline="0">
                <a:solidFill>
                  <a:schemeClr val="tx1">
                    <a:lumMod val="85000"/>
                    <a:lumOff val="15000"/>
                  </a:schemeClr>
                </a:solidFill>
                <a:latin typeface="Arial" panose="020B0604020202020204" pitchFamily="34" charset="0"/>
                <a:ea typeface="微软雅黑" panose="020B0503020204020204" charset="-122"/>
              </a:defRPr>
            </a:lvl3pPr>
            <a:lvl4pPr>
              <a:defRPr sz="1600" baseline="0">
                <a:solidFill>
                  <a:schemeClr val="tx1">
                    <a:lumMod val="85000"/>
                    <a:lumOff val="15000"/>
                  </a:schemeClr>
                </a:solidFill>
                <a:latin typeface="Arial" panose="020B0604020202020204" pitchFamily="34" charset="0"/>
                <a:ea typeface="微软雅黑" panose="020B0503020204020204" charset="-122"/>
              </a:defRPr>
            </a:lvl4pPr>
            <a:lvl5pPr>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lIns="90170" tIns="46990" rIns="90170" bIns="46990">
            <a:normAutofit/>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lIns="90170" tIns="46990" rIns="90170" bIns="46990">
            <a:normAutofit/>
          </a:bodyPr>
          <a:lstStyle/>
          <a:p>
            <a:endParaRPr lang="zh-CN" altLang="en-US"/>
          </a:p>
        </p:txBody>
      </p:sp>
      <p:sp>
        <p:nvSpPr>
          <p:cNvPr id="7" name="灯片编号占位符 6"/>
          <p:cNvSpPr>
            <a:spLocks noGrp="1"/>
          </p:cNvSpPr>
          <p:nvPr>
            <p:ph type="sldNum" sz="quarter" idx="12"/>
            <p:custDataLst>
              <p:tags r:id="rId7"/>
            </p:custDataLst>
          </p:nvPr>
        </p:nvSpPr>
        <p:spPr/>
        <p:txBody>
          <a:bodyPr lIns="90170" tIns="46990" rIns="90170" bIns="46990">
            <a:normAutofit/>
          </a:bodyPr>
          <a:lstStyle/>
          <a:p>
            <a:fld id="{49AE70B2-8BF9-45C0-BB95-33D1B9D3A854}" type="slidenum">
              <a:rPr lang="zh-CN" altLang="en-US" smtClean="0"/>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0608342" y="5053054"/>
            <a:ext cx="1583658" cy="1966165"/>
            <a:chOff x="10608342" y="5053054"/>
            <a:chExt cx="1583658" cy="1966165"/>
          </a:xfrm>
        </p:grpSpPr>
        <p:sp>
          <p:nvSpPr>
            <p:cNvPr id="10" name="任意多边形: 形状 9"/>
            <p:cNvSpPr/>
            <p:nvPr>
              <p:custDataLst>
                <p:tags r:id="rId3"/>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custDataLst>
                <p:tags r:id="rId4"/>
              </p:custDataLst>
            </p:nvPr>
          </p:nvSpPr>
          <p:spPr>
            <a:xfrm>
              <a:off x="10960100" y="5207000"/>
              <a:ext cx="1231900" cy="1651000"/>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5"/>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3588374" y="2588654"/>
            <a:ext cx="5015250" cy="1519707"/>
          </a:xfrm>
        </p:spPr>
        <p:txBody>
          <a:bodyPr vert="horz" lIns="90170" tIns="46990" rIns="90170" bIns="46990" rtlCol="0" anchor="ctr" anchorCtr="0">
            <a:normAutofit/>
          </a:bodyPr>
          <a:lstStyle>
            <a:lvl1pPr marL="0" marR="0" algn="ctr" defTabSz="914400" rtl="0" eaLnBrk="1" fontAlgn="auto" latinLnBrk="0" hangingPunct="1">
              <a:lnSpc>
                <a:spcPct val="100000"/>
              </a:lnSpc>
              <a:buNone/>
              <a:defRPr kumimoji="0" lang="zh-CN" altLang="en-US" sz="800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3"/>
            </p:custDataLst>
          </p:nvPr>
        </p:nvSpPr>
        <p:spPr/>
        <p:txBody>
          <a:bodyPr lIns="90170" tIns="46990" rIns="90170" bIns="46990">
            <a:normAutofit/>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lIns="90170" tIns="46990" rIns="90170" bIns="46990">
            <a:normAutofit/>
          </a:bodyPr>
          <a:lstStyle/>
          <a:p>
            <a:endParaRPr lang="zh-CN" altLang="en-US"/>
          </a:p>
        </p:txBody>
      </p:sp>
      <p:sp>
        <p:nvSpPr>
          <p:cNvPr id="5" name="灯片编号占位符 4"/>
          <p:cNvSpPr>
            <a:spLocks noGrp="1"/>
          </p:cNvSpPr>
          <p:nvPr>
            <p:ph type="sldNum" sz="quarter" idx="12"/>
            <p:custDataLst>
              <p:tags r:id="rId5"/>
            </p:custDataLst>
          </p:nvPr>
        </p:nvSpPr>
        <p:spPr/>
        <p:txBody>
          <a:bodyPr lIns="90170" tIns="46990" rIns="90170" bIns="46990">
            <a:normAutofit/>
          </a:bodyPr>
          <a:lstStyle/>
          <a:p>
            <a:fld id="{49AE70B2-8BF9-45C0-BB95-33D1B9D3A854}" type="slidenum">
              <a:rPr lang="zh-CN" altLang="en-US" smtClean="0"/>
            </a:fld>
            <a:endParaRPr lang="zh-CN" altLang="en-US"/>
          </a:p>
        </p:txBody>
      </p:sp>
      <p:grpSp>
        <p:nvGrpSpPr>
          <p:cNvPr id="6" name="组合 5"/>
          <p:cNvGrpSpPr/>
          <p:nvPr userDrawn="1">
            <p:custDataLst>
              <p:tags r:id="rId6"/>
            </p:custDataLst>
          </p:nvPr>
        </p:nvGrpSpPr>
        <p:grpSpPr>
          <a:xfrm flipH="1">
            <a:off x="8603626" y="3112882"/>
            <a:ext cx="436739" cy="542227"/>
            <a:chOff x="10608342" y="5053054"/>
            <a:chExt cx="1583658" cy="1966165"/>
          </a:xfrm>
        </p:grpSpPr>
        <p:sp>
          <p:nvSpPr>
            <p:cNvPr id="7" name="任意多边形: 形状 6"/>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dirty="0"/>
            </a:p>
          </p:txBody>
        </p:sp>
        <p:sp>
          <p:nvSpPr>
            <p:cNvPr id="8" name="等腰三角形 7"/>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grpSp>
        <p:nvGrpSpPr>
          <p:cNvPr id="9" name="组合 8"/>
          <p:cNvGrpSpPr/>
          <p:nvPr userDrawn="1">
            <p:custDataLst>
              <p:tags r:id="rId9"/>
            </p:custDataLst>
          </p:nvPr>
        </p:nvGrpSpPr>
        <p:grpSpPr>
          <a:xfrm>
            <a:off x="3151635" y="3119499"/>
            <a:ext cx="436739" cy="542227"/>
            <a:chOff x="10608342" y="5053054"/>
            <a:chExt cx="1583658" cy="1966165"/>
          </a:xfrm>
        </p:grpSpPr>
        <p:sp>
          <p:nvSpPr>
            <p:cNvPr id="10" name="任意多边形: 形状 9"/>
            <p:cNvSpPr/>
            <p:nvPr>
              <p:custDataLst>
                <p:tags r:id="rId10"/>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a:solidFill>
                  <a:schemeClr val="bg1"/>
                </a:solidFill>
              </a:endParaRPr>
            </a:p>
          </p:txBody>
        </p:sp>
        <p:sp>
          <p:nvSpPr>
            <p:cNvPr id="11" name="等腰三角形 10"/>
            <p:cNvSpPr/>
            <p:nvPr>
              <p:custDataLst>
                <p:tags r:id="rId11"/>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4001597" y="6045200"/>
            <a:ext cx="8190403" cy="812800"/>
            <a:chOff x="4001597" y="5613400"/>
            <a:chExt cx="8190403" cy="1244600"/>
          </a:xfrm>
        </p:grpSpPr>
        <p:sp>
          <p:nvSpPr>
            <p:cNvPr id="9" name="任意多边形: 形状 8"/>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userDrawn="1">
            <p:ph type="title" hasCustomPrompt="1"/>
            <p:custDataLst>
              <p:tags r:id="rId5"/>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a:t>单击此处添加标题</a:t>
            </a:r>
            <a:endParaRPr lang="zh-CN" altLang="en-US" dirty="0"/>
          </a:p>
        </p:txBody>
      </p:sp>
      <p:sp>
        <p:nvSpPr>
          <p:cNvPr id="3" name="日期占位符 2"/>
          <p:cNvSpPr>
            <a:spLocks noGrp="1"/>
          </p:cNvSpPr>
          <p:nvPr userDrawn="1">
            <p:ph type="dt" sz="half" idx="10"/>
            <p:custDataLst>
              <p:tags r:id="rId6"/>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7"/>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8"/>
            </p:custDataLst>
          </p:nvPr>
        </p:nvSpPr>
        <p:spPr/>
        <p:txBody>
          <a:bodyPr/>
          <a:lstStyle>
            <a:lvl1pPr>
              <a:defRPr baseline="0">
                <a:latin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735" y="304165"/>
            <a:ext cx="11606530" cy="6249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grpSp>
        <p:nvGrpSpPr>
          <p:cNvPr id="11" name="组合 10"/>
          <p:cNvGrpSpPr/>
          <p:nvPr userDrawn="1">
            <p:custDataLst>
              <p:tags r:id="rId3"/>
            </p:custDataLst>
          </p:nvPr>
        </p:nvGrpSpPr>
        <p:grpSpPr>
          <a:xfrm rot="16200000">
            <a:off x="11009630" y="351790"/>
            <a:ext cx="737870" cy="916305"/>
            <a:chOff x="10608342" y="5053054"/>
            <a:chExt cx="1583658" cy="1966165"/>
          </a:xfrm>
        </p:grpSpPr>
        <p:sp>
          <p:nvSpPr>
            <p:cNvPr id="12" name="任意多边形: 形状 11"/>
            <p:cNvSpPr/>
            <p:nvPr>
              <p:custDataLst>
                <p:tags r:id="rId4"/>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3" name="等腰三角形 12"/>
            <p:cNvSpPr/>
            <p:nvPr>
              <p:custDataLst>
                <p:tags r:id="rId5"/>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grpSp>
        <p:nvGrpSpPr>
          <p:cNvPr id="14" name="组合 13"/>
          <p:cNvGrpSpPr/>
          <p:nvPr userDrawn="1">
            <p:custDataLst>
              <p:tags r:id="rId6"/>
            </p:custDataLst>
          </p:nvPr>
        </p:nvGrpSpPr>
        <p:grpSpPr>
          <a:xfrm rot="5400000">
            <a:off x="443865" y="5584825"/>
            <a:ext cx="737870" cy="916305"/>
            <a:chOff x="10608342" y="5053054"/>
            <a:chExt cx="1583658" cy="1966165"/>
          </a:xfrm>
        </p:grpSpPr>
        <p:sp>
          <p:nvSpPr>
            <p:cNvPr id="16" name="任意多边形: 形状 15"/>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7" name="等腰三角形 16"/>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2" name="标题 1"/>
          <p:cNvSpPr>
            <a:spLocks noGrp="1"/>
          </p:cNvSpPr>
          <p:nvPr>
            <p:ph type="title" hasCustomPrompt="1"/>
            <p:custDataLst>
              <p:tags r:id="rId9"/>
            </p:custDataLst>
          </p:nvPr>
        </p:nvSpPr>
        <p:spPr>
          <a:xfrm>
            <a:off x="1281600" y="1249200"/>
            <a:ext cx="9626400" cy="723600"/>
          </a:xfrm>
        </p:spPr>
        <p:txBody>
          <a:bodyPr anchor="ctr"/>
          <a:lstStyle>
            <a:lvl1pPr>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hasCustomPrompt="1"/>
            <p:custDataLst>
              <p:tags r:id="rId10"/>
            </p:custDataLst>
          </p:nvPr>
        </p:nvSpPr>
        <p:spPr>
          <a:xfrm>
            <a:off x="1281113" y="2163600"/>
            <a:ext cx="9626600" cy="3445200"/>
          </a:xfrm>
        </p:spPr>
        <p:txBody>
          <a:bodyPr>
            <a:normAutofit/>
          </a:bodyPr>
          <a:lstStyle>
            <a:lvl1pPr marL="0" indent="0">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11"/>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灯片编号占位符 4"/>
          <p:cNvSpPr>
            <a:spLocks noGrp="1"/>
          </p:cNvSpPr>
          <p:nvPr>
            <p:ph type="sldNum" sz="quarter" idx="12"/>
            <p:custDataLst>
              <p:tags r:id="rId12"/>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4" name="页脚占位符 3"/>
          <p:cNvSpPr>
            <a:spLocks noGrp="1"/>
          </p:cNvSpPr>
          <p:nvPr>
            <p:ph type="ftr" sz="quarter" idx="11"/>
            <p:custDataLst>
              <p:tags r:id="rId13"/>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latin typeface="Arial" panose="020B0604020202020204" pitchFamily="34" charset="0"/>
              <a:ea typeface="微软雅黑" panose="020B0503020204020204" charset="-122"/>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grpSp>
        <p:nvGrpSpPr>
          <p:cNvPr id="11" name="组合 10"/>
          <p:cNvGrpSpPr/>
          <p:nvPr userDrawn="1">
            <p:custDataLst>
              <p:tags r:id="rId9"/>
            </p:custDataLst>
          </p:nvPr>
        </p:nvGrpSpPr>
        <p:grpSpPr>
          <a:xfrm>
            <a:off x="-1" y="0"/>
            <a:ext cx="4823460" cy="769938"/>
            <a:chOff x="-1" y="0"/>
            <a:chExt cx="4823460" cy="769938"/>
          </a:xfrm>
        </p:grpSpPr>
        <p:sp>
          <p:nvSpPr>
            <p:cNvPr id="12" name="任意多边形: 形状 11"/>
            <p:cNvSpPr/>
            <p:nvPr>
              <p:custDataLst>
                <p:tags r:id="rId10"/>
              </p:custDataLst>
            </p:nvPr>
          </p:nvSpPr>
          <p:spPr>
            <a:xfrm rot="10800000">
              <a:off x="0" y="0"/>
              <a:ext cx="4823459" cy="769938"/>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sp>
          <p:nvSpPr>
            <p:cNvPr id="14" name="等腰三角形 13"/>
            <p:cNvSpPr/>
            <p:nvPr>
              <p:custDataLst>
                <p:tags r:id="rId11"/>
              </p:custDataLst>
            </p:nvPr>
          </p:nvSpPr>
          <p:spPr>
            <a:xfrm rot="10800000">
              <a:off x="-1" y="0"/>
              <a:ext cx="3754576" cy="562171"/>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lumMod val="85000"/>
                    <a:lumOff val="15000"/>
                  </a:schemeClr>
                </a:solidFill>
                <a:ea typeface="微软雅黑" panose="020B0503020204020204" charset="-122"/>
              </a:endParaRPr>
            </a:p>
          </p:txBody>
        </p:sp>
      </p:gr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charset="-122"/>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lstStyle>
            <a:lvl1pPr algn="ctr">
              <a:defRPr sz="36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grpSp>
        <p:nvGrpSpPr>
          <p:cNvPr id="12" name="组合 11"/>
          <p:cNvGrpSpPr/>
          <p:nvPr userDrawn="1">
            <p:custDataLst>
              <p:tags r:id="rId9"/>
            </p:custDataLst>
          </p:nvPr>
        </p:nvGrpSpPr>
        <p:grpSpPr>
          <a:xfrm flipV="1">
            <a:off x="5921829" y="0"/>
            <a:ext cx="6270171" cy="812800"/>
            <a:chOff x="4001597" y="5613400"/>
            <a:chExt cx="8190403" cy="1244600"/>
          </a:xfrm>
        </p:grpSpPr>
        <p:sp>
          <p:nvSpPr>
            <p:cNvPr id="14" name="任意多边形: 形状 13"/>
            <p:cNvSpPr/>
            <p:nvPr>
              <p:custDataLst>
                <p:tags r:id="rId10"/>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5" name="等腰三角形 14"/>
            <p:cNvSpPr/>
            <p:nvPr>
              <p:custDataLst>
                <p:tags r:id="rId11"/>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flipV="1">
            <a:off x="5921829" y="0"/>
            <a:ext cx="6270171" cy="812800"/>
            <a:chOff x="4001597" y="5613400"/>
            <a:chExt cx="8190403" cy="1244600"/>
          </a:xfrm>
        </p:grpSpPr>
        <p:sp>
          <p:nvSpPr>
            <p:cNvPr id="14" name="任意多边形: 形状 13"/>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sp>
          <p:nvSpPr>
            <p:cNvPr id="15" name="等腰三角形 14"/>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13" name="矩形 12"/>
          <p:cNvSpPr/>
          <p:nvPr userDrawn="1">
            <p:custDataLst>
              <p:tags r:id="rId5"/>
            </p:custDataLst>
          </p:nvPr>
        </p:nvSpPr>
        <p:spPr>
          <a:xfrm>
            <a:off x="4445" y="4838066"/>
            <a:ext cx="12192000" cy="1828799"/>
          </a:xfrm>
          <a:prstGeom prst="rect">
            <a:avLst/>
          </a:prstGeom>
          <a:solidFill>
            <a:schemeClr val="accent1">
              <a:lumMod val="40000"/>
              <a:lumOff val="6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a typeface="微软雅黑" panose="020B0503020204020204" charset="-122"/>
              <a:sym typeface="+mn-ea"/>
            </a:endParaRPr>
          </a:p>
        </p:txBody>
      </p:sp>
      <p:sp>
        <p:nvSpPr>
          <p:cNvPr id="2" name="标题 1"/>
          <p:cNvSpPr>
            <a:spLocks noGrp="1"/>
          </p:cNvSpPr>
          <p:nvPr userDrawn="1">
            <p:ph type="title"/>
            <p:custDataLst>
              <p:tags r:id="rId6"/>
            </p:custDataLst>
          </p:nvPr>
        </p:nvSpPr>
        <p:spPr>
          <a:xfrm>
            <a:off x="604520" y="669290"/>
            <a:ext cx="10976610" cy="565150"/>
          </a:xfrm>
        </p:spPr>
        <p:txBody>
          <a:bodyPr anchor="ctr"/>
          <a:lstStyle>
            <a:lvl1pPr algn="ctr">
              <a:lnSpc>
                <a:spcPct val="100000"/>
              </a:lnSpc>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9"/>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10"/>
            </p:custDataLst>
          </p:nvPr>
        </p:nvSpPr>
        <p:spPr>
          <a:xfrm>
            <a:off x="604837" y="1681200"/>
            <a:ext cx="10990800" cy="3211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11"/>
            </p:custDataLst>
          </p:nvPr>
        </p:nvSpPr>
        <p:spPr>
          <a:xfrm>
            <a:off x="594000" y="5180400"/>
            <a:ext cx="11001600" cy="1011600"/>
          </a:xfrm>
        </p:spPr>
        <p:txBody>
          <a:bodyPr>
            <a:normAutofit/>
          </a:bodyPr>
          <a:lstStyle>
            <a:lvl1pPr marL="0" indent="0">
              <a:lnSpc>
                <a:spcPct val="130000"/>
              </a:lnSpc>
              <a:spcBef>
                <a:spcPts val="0"/>
              </a:spcBef>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4001597" y="6045200"/>
            <a:ext cx="8190403" cy="812800"/>
            <a:chOff x="4001597" y="5613400"/>
            <a:chExt cx="8190403" cy="1244600"/>
          </a:xfrm>
        </p:grpSpPr>
        <p:sp>
          <p:nvSpPr>
            <p:cNvPr id="17" name="任意多边形: 形状 16"/>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sp>
          <p:nvSpPr>
            <p:cNvPr id="18" name="等腰三角形 17"/>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grpSp>
      <p:sp>
        <p:nvSpPr>
          <p:cNvPr id="15" name="矩形 14"/>
          <p:cNvSpPr/>
          <p:nvPr userDrawn="1">
            <p:custDataLst>
              <p:tags r:id="rId5"/>
            </p:custDataLst>
          </p:nvPr>
        </p:nvSpPr>
        <p:spPr>
          <a:xfrm>
            <a:off x="0" y="0"/>
            <a:ext cx="12192000" cy="914407"/>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bg1"/>
              </a:solidFill>
              <a:latin typeface="Viner Hand ITC" panose="03070502030502020203" charset="0"/>
              <a:ea typeface="微软雅黑" panose="020B0503020204020204" charset="-122"/>
              <a:cs typeface="Viner Hand ITC" panose="03070502030502020203" charset="0"/>
              <a:sym typeface="+mn-ea"/>
            </a:endParaRPr>
          </a:p>
        </p:txBody>
      </p:sp>
      <p:sp>
        <p:nvSpPr>
          <p:cNvPr id="2" name="标题 1"/>
          <p:cNvSpPr>
            <a:spLocks noGrp="1"/>
          </p:cNvSpPr>
          <p:nvPr>
            <p:ph type="title"/>
            <p:custDataLst>
              <p:tags r:id="rId6"/>
            </p:custDataLst>
          </p:nvPr>
        </p:nvSpPr>
        <p:spPr>
          <a:xfrm>
            <a:off x="579600" y="237600"/>
            <a:ext cx="11037600" cy="441964"/>
          </a:xfrm>
        </p:spPr>
        <p:txBody>
          <a:bodyPr>
            <a:noAutofit/>
          </a:bodyPr>
          <a:lstStyle>
            <a:lvl1pPr>
              <a:lnSpc>
                <a:spcPct val="100000"/>
              </a:lnSpc>
              <a:defRPr sz="24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11"/>
            </p:custDataLst>
          </p:nvPr>
        </p:nvSpPr>
        <p:spPr>
          <a:xfrm>
            <a:off x="6242400" y="1663200"/>
            <a:ext cx="5367600" cy="28944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12"/>
            </p:custDataLst>
          </p:nvPr>
        </p:nvSpPr>
        <p:spPr>
          <a:xfrm>
            <a:off x="572400" y="4816800"/>
            <a:ext cx="53424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3"/>
            </p:custDataLst>
          </p:nvPr>
        </p:nvSpPr>
        <p:spPr>
          <a:xfrm>
            <a:off x="6253200" y="4813200"/>
            <a:ext cx="53676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charset="-122"/>
              <a:sym typeface="+mn-ea"/>
            </a:endParaRPr>
          </a:p>
        </p:txBody>
      </p:sp>
      <p:grpSp>
        <p:nvGrpSpPr>
          <p:cNvPr id="15" name="组合 14"/>
          <p:cNvGrpSpPr/>
          <p:nvPr userDrawn="1">
            <p:custDataLst>
              <p:tags r:id="rId3"/>
            </p:custDataLst>
          </p:nvPr>
        </p:nvGrpSpPr>
        <p:grpSpPr>
          <a:xfrm rot="10800000">
            <a:off x="0" y="0"/>
            <a:ext cx="5457825" cy="1529715"/>
            <a:chOff x="4001597" y="5613400"/>
            <a:chExt cx="8190403" cy="1244600"/>
          </a:xfrm>
        </p:grpSpPr>
        <p:sp>
          <p:nvSpPr>
            <p:cNvPr id="16" name="任意多边形: 形状 15"/>
            <p:cNvSpPr/>
            <p:nvPr>
              <p:custDataLst>
                <p:tags r:id="rId4"/>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7" name="等腰三角形 16"/>
            <p:cNvSpPr/>
            <p:nvPr>
              <p:custDataLst>
                <p:tags r:id="rId5"/>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grpSp>
      <p:grpSp>
        <p:nvGrpSpPr>
          <p:cNvPr id="18" name="组合 17"/>
          <p:cNvGrpSpPr/>
          <p:nvPr userDrawn="1">
            <p:custDataLst>
              <p:tags r:id="rId6"/>
            </p:custDataLst>
          </p:nvPr>
        </p:nvGrpSpPr>
        <p:grpSpPr>
          <a:xfrm>
            <a:off x="6734175" y="5323840"/>
            <a:ext cx="5457825" cy="1529715"/>
            <a:chOff x="4001597" y="5613400"/>
            <a:chExt cx="8190403" cy="1244600"/>
          </a:xfrm>
        </p:grpSpPr>
        <p:sp>
          <p:nvSpPr>
            <p:cNvPr id="19" name="任意多边形: 形状 18"/>
            <p:cNvSpPr/>
            <p:nvPr>
              <p:custDataLst>
                <p:tags r:id="rId7"/>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sp>
          <p:nvSpPr>
            <p:cNvPr id="20" name="等腰三角形 19"/>
            <p:cNvSpPr/>
            <p:nvPr>
              <p:custDataLst>
                <p:tags r:id="rId8"/>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2" name="标题 1"/>
          <p:cNvSpPr>
            <a:spLocks noGrp="1"/>
          </p:cNvSpPr>
          <p:nvPr userDrawn="1">
            <p:ph type="title" hasCustomPrompt="1"/>
            <p:custDataLst>
              <p:tags r:id="rId9"/>
            </p:custDataLst>
          </p:nvPr>
        </p:nvSpPr>
        <p:spPr>
          <a:xfrm>
            <a:off x="1522800" y="1339200"/>
            <a:ext cx="9144000" cy="2386800"/>
          </a:xfrm>
        </p:spPr>
        <p:txBody>
          <a:bodyPr anchor="b"/>
          <a:lstStyle>
            <a:lvl1pPr algn="ctr">
              <a:defRPr sz="60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10"/>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1"/>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12"/>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13"/>
            </p:custDataLst>
          </p:nvPr>
        </p:nvSpPr>
        <p:spPr>
          <a:xfrm>
            <a:off x="1522413" y="3862800"/>
            <a:ext cx="9144000" cy="1656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smtClean="0"/>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221.xml"/><Relationship Id="rId23" Type="http://schemas.openxmlformats.org/officeDocument/2006/relationships/tags" Target="../tags/tag220.xml"/><Relationship Id="rId22" Type="http://schemas.openxmlformats.org/officeDocument/2006/relationships/tags" Target="../tags/tag219.xml"/><Relationship Id="rId21" Type="http://schemas.openxmlformats.org/officeDocument/2006/relationships/tags" Target="../tags/tag218.xml"/><Relationship Id="rId20" Type="http://schemas.openxmlformats.org/officeDocument/2006/relationships/tags" Target="../tags/tag217.xml"/><Relationship Id="rId2" Type="http://schemas.openxmlformats.org/officeDocument/2006/relationships/slideLayout" Target="../slideLayouts/slideLayout13.xml"/><Relationship Id="rId19" Type="http://schemas.openxmlformats.org/officeDocument/2006/relationships/tags" Target="../tags/tag216.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8.xml"/><Relationship Id="rId8" Type="http://schemas.openxmlformats.org/officeDocument/2006/relationships/slideLayout" Target="../slideLayouts/slideLayout37.xml"/><Relationship Id="rId7" Type="http://schemas.openxmlformats.org/officeDocument/2006/relationships/slideLayout" Target="../slideLayouts/slideLayout36.xml"/><Relationship Id="rId6" Type="http://schemas.openxmlformats.org/officeDocument/2006/relationships/slideLayout" Target="../slideLayouts/slideLayout35.xml"/><Relationship Id="rId5" Type="http://schemas.openxmlformats.org/officeDocument/2006/relationships/slideLayout" Target="../slideLayouts/slideLayout34.xml"/><Relationship Id="rId4" Type="http://schemas.openxmlformats.org/officeDocument/2006/relationships/slideLayout" Target="../slideLayouts/slideLayout33.xml"/><Relationship Id="rId3" Type="http://schemas.openxmlformats.org/officeDocument/2006/relationships/slideLayout" Target="../slideLayouts/slideLayout32.xml"/><Relationship Id="rId25" Type="http://schemas.openxmlformats.org/officeDocument/2006/relationships/theme" Target="../theme/theme3.xml"/><Relationship Id="rId24" Type="http://schemas.openxmlformats.org/officeDocument/2006/relationships/tags" Target="../tags/tag381.xml"/><Relationship Id="rId23" Type="http://schemas.openxmlformats.org/officeDocument/2006/relationships/tags" Target="../tags/tag380.xml"/><Relationship Id="rId22" Type="http://schemas.openxmlformats.org/officeDocument/2006/relationships/tags" Target="../tags/tag379.xml"/><Relationship Id="rId21" Type="http://schemas.openxmlformats.org/officeDocument/2006/relationships/tags" Target="../tags/tag378.xml"/><Relationship Id="rId20" Type="http://schemas.openxmlformats.org/officeDocument/2006/relationships/tags" Target="../tags/tag377.xml"/><Relationship Id="rId2" Type="http://schemas.openxmlformats.org/officeDocument/2006/relationships/slideLayout" Target="../slideLayouts/slideLayout31.xml"/><Relationship Id="rId19" Type="http://schemas.openxmlformats.org/officeDocument/2006/relationships/tags" Target="../tags/tag376.xml"/><Relationship Id="rId18" Type="http://schemas.openxmlformats.org/officeDocument/2006/relationships/slideLayout" Target="../slideLayouts/slideLayout47.xml"/><Relationship Id="rId17" Type="http://schemas.openxmlformats.org/officeDocument/2006/relationships/slideLayout" Target="../slideLayouts/slideLayout46.xml"/><Relationship Id="rId16" Type="http://schemas.openxmlformats.org/officeDocument/2006/relationships/slideLayout" Target="../slideLayouts/slideLayout45.xml"/><Relationship Id="rId15" Type="http://schemas.openxmlformats.org/officeDocument/2006/relationships/slideLayout" Target="../slideLayouts/slideLayout44.xml"/><Relationship Id="rId14" Type="http://schemas.openxmlformats.org/officeDocument/2006/relationships/slideLayout" Target="../slideLayouts/slideLayout43.xml"/><Relationship Id="rId13" Type="http://schemas.openxmlformats.org/officeDocument/2006/relationships/slideLayout" Target="../slideLayouts/slideLayout42.xml"/><Relationship Id="rId12" Type="http://schemas.openxmlformats.org/officeDocument/2006/relationships/slideLayout" Target="../slideLayouts/slideLayout41.xml"/><Relationship Id="rId11" Type="http://schemas.openxmlformats.org/officeDocument/2006/relationships/slideLayout" Target="../slideLayouts/slideLayout40.xml"/><Relationship Id="rId10" Type="http://schemas.openxmlformats.org/officeDocument/2006/relationships/slideLayout" Target="../slideLayouts/slideLayout39.xml"/><Relationship Id="rId1"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 id="2147483697"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383.xml"/><Relationship Id="rId1" Type="http://schemas.openxmlformats.org/officeDocument/2006/relationships/tags" Target="../tags/tag38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tags" Target="../tags/tag418.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32.xml"/><Relationship Id="rId4" Type="http://schemas.openxmlformats.org/officeDocument/2006/relationships/tags" Target="../tags/tag422.xml"/><Relationship Id="rId3" Type="http://schemas.openxmlformats.org/officeDocument/2006/relationships/tags" Target="../tags/tag421.xml"/><Relationship Id="rId2" Type="http://schemas.openxmlformats.org/officeDocument/2006/relationships/tags" Target="../tags/tag420.xml"/><Relationship Id="rId1" Type="http://schemas.openxmlformats.org/officeDocument/2006/relationships/tags" Target="../tags/tag419.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tags" Target="../tags/tag423.xml"/></Relationships>
</file>

<file path=ppt/slides/_rels/slide2.xml.rels><?xml version="1.0" encoding="UTF-8" standalone="yes"?>
<Relationships xmlns="http://schemas.openxmlformats.org/package/2006/relationships"><Relationship Id="rId9" Type="http://schemas.openxmlformats.org/officeDocument/2006/relationships/tags" Target="../tags/tag392.xml"/><Relationship Id="rId8" Type="http://schemas.openxmlformats.org/officeDocument/2006/relationships/tags" Target="../tags/tag391.xml"/><Relationship Id="rId7" Type="http://schemas.openxmlformats.org/officeDocument/2006/relationships/tags" Target="../tags/tag390.xml"/><Relationship Id="rId6" Type="http://schemas.openxmlformats.org/officeDocument/2006/relationships/tags" Target="../tags/tag389.xml"/><Relationship Id="rId5" Type="http://schemas.openxmlformats.org/officeDocument/2006/relationships/tags" Target="../tags/tag388.xml"/><Relationship Id="rId4" Type="http://schemas.openxmlformats.org/officeDocument/2006/relationships/tags" Target="../tags/tag387.xml"/><Relationship Id="rId3" Type="http://schemas.openxmlformats.org/officeDocument/2006/relationships/tags" Target="../tags/tag386.xml"/><Relationship Id="rId22" Type="http://schemas.openxmlformats.org/officeDocument/2006/relationships/slideLayout" Target="../slideLayouts/slideLayout35.xml"/><Relationship Id="rId21" Type="http://schemas.openxmlformats.org/officeDocument/2006/relationships/tags" Target="../tags/tag404.xml"/><Relationship Id="rId20" Type="http://schemas.openxmlformats.org/officeDocument/2006/relationships/tags" Target="../tags/tag403.xml"/><Relationship Id="rId2" Type="http://schemas.openxmlformats.org/officeDocument/2006/relationships/tags" Target="../tags/tag385.xml"/><Relationship Id="rId19" Type="http://schemas.openxmlformats.org/officeDocument/2006/relationships/tags" Target="../tags/tag402.xml"/><Relationship Id="rId18" Type="http://schemas.openxmlformats.org/officeDocument/2006/relationships/tags" Target="../tags/tag401.xml"/><Relationship Id="rId17" Type="http://schemas.openxmlformats.org/officeDocument/2006/relationships/tags" Target="../tags/tag400.xml"/><Relationship Id="rId16" Type="http://schemas.openxmlformats.org/officeDocument/2006/relationships/tags" Target="../tags/tag399.xml"/><Relationship Id="rId15" Type="http://schemas.openxmlformats.org/officeDocument/2006/relationships/tags" Target="../tags/tag398.xml"/><Relationship Id="rId14" Type="http://schemas.openxmlformats.org/officeDocument/2006/relationships/tags" Target="../tags/tag397.xml"/><Relationship Id="rId13" Type="http://schemas.openxmlformats.org/officeDocument/2006/relationships/tags" Target="../tags/tag396.xml"/><Relationship Id="rId12" Type="http://schemas.openxmlformats.org/officeDocument/2006/relationships/tags" Target="../tags/tag395.xml"/><Relationship Id="rId11" Type="http://schemas.openxmlformats.org/officeDocument/2006/relationships/tags" Target="../tags/tag394.xml"/><Relationship Id="rId10" Type="http://schemas.openxmlformats.org/officeDocument/2006/relationships/tags" Target="../tags/tag393.xml"/><Relationship Id="rId1" Type="http://schemas.openxmlformats.org/officeDocument/2006/relationships/tags" Target="../tags/tag384.xml"/></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32.xml"/><Relationship Id="rId4" Type="http://schemas.openxmlformats.org/officeDocument/2006/relationships/tags" Target="../tags/tag408.xml"/><Relationship Id="rId3" Type="http://schemas.openxmlformats.org/officeDocument/2006/relationships/tags" Target="../tags/tag407.xml"/><Relationship Id="rId2" Type="http://schemas.openxmlformats.org/officeDocument/2006/relationships/tags" Target="../tags/tag406.xml"/><Relationship Id="rId1" Type="http://schemas.openxmlformats.org/officeDocument/2006/relationships/tags" Target="../tags/tag40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tags" Target="../tags/tag40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tags" Target="../tags/tag410.xml"/><Relationship Id="rId1" Type="http://schemas.openxmlformats.org/officeDocument/2006/relationships/chart" Target="../charts/chart1.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32.xml"/><Relationship Id="rId4" Type="http://schemas.openxmlformats.org/officeDocument/2006/relationships/tags" Target="../tags/tag414.xml"/><Relationship Id="rId3" Type="http://schemas.openxmlformats.org/officeDocument/2006/relationships/tags" Target="../tags/tag413.xml"/><Relationship Id="rId2" Type="http://schemas.openxmlformats.org/officeDocument/2006/relationships/tags" Target="../tags/tag412.xml"/><Relationship Id="rId1" Type="http://schemas.openxmlformats.org/officeDocument/2006/relationships/tags" Target="../tags/tag41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tags" Target="../tags/tag415.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tags" Target="../tags/tag416.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tags" Target="../tags/tag4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custDataLst>
              <p:tags r:id="rId1"/>
            </p:custDataLst>
          </p:nvPr>
        </p:nvSpPr>
        <p:spPr>
          <a:xfrm>
            <a:off x="2194560" y="2548890"/>
            <a:ext cx="8343900" cy="2738120"/>
          </a:xfrm>
        </p:spPr>
        <p:txBody>
          <a:bodyPr>
            <a:normAutofit fontScale="90000"/>
          </a:bodyPr>
          <a:p>
            <a:r>
              <a:rPr lang="zh-CN" altLang="en-US" dirty="0">
                <a:solidFill>
                  <a:schemeClr val="tx1"/>
                </a:solidFill>
                <a:sym typeface="+mn-lt"/>
              </a:rPr>
              <a:t>广西高等教育本科</a:t>
            </a:r>
            <a:br>
              <a:rPr lang="zh-CN" altLang="en-US" dirty="0">
                <a:solidFill>
                  <a:schemeClr val="tx1"/>
                </a:solidFill>
                <a:sym typeface="+mn-lt"/>
              </a:rPr>
            </a:br>
            <a:r>
              <a:rPr lang="zh-CN" altLang="en-US" dirty="0">
                <a:solidFill>
                  <a:schemeClr val="tx1"/>
                </a:solidFill>
                <a:sym typeface="+mn-lt"/>
              </a:rPr>
              <a:t>教学改革工程项目</a:t>
            </a:r>
            <a:br>
              <a:rPr lang="zh-CN" altLang="en-US" dirty="0">
                <a:solidFill>
                  <a:schemeClr val="tx1"/>
                </a:solidFill>
                <a:sym typeface="+mn-lt"/>
              </a:rPr>
            </a:br>
            <a:r>
              <a:rPr lang="zh-CN" altLang="en-US" dirty="0">
                <a:solidFill>
                  <a:schemeClr val="tx1"/>
                </a:solidFill>
                <a:sym typeface="+mn-lt"/>
              </a:rPr>
              <a:t>管理办法</a:t>
            </a:r>
            <a:endParaRPr lang="zh-CN" altLang="en-US" dirty="0">
              <a:solidFill>
                <a:schemeClr val="tx1"/>
              </a:solidFill>
              <a:sym typeface="+mn-lt"/>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292225" y="621030"/>
            <a:ext cx="10410825" cy="714375"/>
          </a:xfrm>
        </p:spPr>
        <p:txBody>
          <a:bodyPr/>
          <a:p>
            <a:pPr algn="l"/>
            <a:r>
              <a:rPr lang="en-US" altLang="zh-CN" spc="200" dirty="0">
                <a:latin typeface="汉仪旗黑-85S" panose="00020600040101010101" pitchFamily="18" charset="-122"/>
                <a:ea typeface="汉仪旗黑-85S" panose="00020600040101010101" pitchFamily="18" charset="-122"/>
                <a:sym typeface="+mn-ea"/>
              </a:rPr>
              <a:t>2.2 </a:t>
            </a:r>
            <a:r>
              <a:rPr lang="zh-CN" altLang="en-US" spc="200" dirty="0">
                <a:latin typeface="汉仪旗黑-85S" panose="00020600040101010101" pitchFamily="18" charset="-122"/>
                <a:ea typeface="汉仪旗黑-85S" panose="00020600040101010101" pitchFamily="18" charset="-122"/>
                <a:sym typeface="+mn-ea"/>
              </a:rPr>
              <a:t>关键词</a:t>
            </a:r>
            <a:endParaRPr lang="zh-CN" altLang="en-US" spc="200" dirty="0">
              <a:latin typeface="汉仪旗黑-85S" panose="00020600040101010101" pitchFamily="18" charset="-122"/>
              <a:ea typeface="汉仪旗黑-85S" panose="00020600040101010101" pitchFamily="18" charset="-122"/>
              <a:sym typeface="+mn-ea"/>
            </a:endParaRPr>
          </a:p>
        </p:txBody>
      </p:sp>
      <p:sp>
        <p:nvSpPr>
          <p:cNvPr id="3" name="内容占位符 2"/>
          <p:cNvSpPr>
            <a:spLocks noGrp="1"/>
          </p:cNvSpPr>
          <p:nvPr>
            <p:ph sz="quarter" idx="13"/>
          </p:nvPr>
        </p:nvSpPr>
        <p:spPr>
          <a:xfrm>
            <a:off x="1292225" y="1379855"/>
            <a:ext cx="9794240" cy="3473450"/>
          </a:xfrm>
        </p:spPr>
        <p:txBody>
          <a:bodyPr>
            <a:noAutofit/>
          </a:bodyPr>
          <a:p>
            <a:pPr marL="0" indent="0">
              <a:lnSpc>
                <a:spcPct val="140000"/>
              </a:lnSpc>
              <a:spcBef>
                <a:spcPts val="0"/>
              </a:spcBef>
              <a:buNone/>
            </a:pPr>
            <a:r>
              <a:rPr lang="en-US" altLang="zh-CN" sz="2200" spc="150" dirty="0">
                <a:solidFill>
                  <a:srgbClr val="0070C0"/>
                </a:solidFill>
                <a:latin typeface="黑体" panose="02010609060101010101" charset="-122"/>
                <a:ea typeface="黑体" panose="02010609060101010101" charset="-122"/>
                <a:cs typeface="黑体" panose="02010609060101010101" charset="-122"/>
                <a:sym typeface="+mn-ea"/>
              </a:rPr>
              <a:t>    终止和撤项。</a:t>
            </a:r>
            <a:r>
              <a:rPr lang="zh-CN" altLang="en-US" sz="2200" spc="150" dirty="0">
                <a:latin typeface="黑体" panose="02010609060101010101" charset="-122"/>
                <a:ea typeface="黑体" panose="02010609060101010101" charset="-122"/>
                <a:cs typeface="黑体" panose="02010609060101010101" charset="-122"/>
                <a:sym typeface="+mn-ea"/>
              </a:rPr>
              <a:t>规定了项目终止和撤项处理的情况，终止项目负责人2年内不得申报项目，撤项项目负责人5年内不得申报项目。</a:t>
            </a:r>
            <a:endParaRPr lang="zh-CN" altLang="en-US" sz="2200" spc="150" dirty="0">
              <a:latin typeface="黑体" panose="02010609060101010101" charset="-122"/>
              <a:ea typeface="黑体" panose="02010609060101010101" charset="-122"/>
              <a:cs typeface="黑体" panose="02010609060101010101" charset="-122"/>
              <a:sym typeface="+mn-ea"/>
            </a:endParaRPr>
          </a:p>
          <a:p>
            <a:pPr marL="0" indent="0">
              <a:lnSpc>
                <a:spcPct val="140000"/>
              </a:lnSpc>
              <a:spcBef>
                <a:spcPts val="0"/>
              </a:spcBef>
              <a:buNone/>
            </a:pPr>
            <a:r>
              <a:rPr lang="en-US" altLang="zh-CN" sz="2200" spc="150" dirty="0">
                <a:solidFill>
                  <a:srgbClr val="0070C0"/>
                </a:solidFill>
                <a:latin typeface="黑体" panose="02010609060101010101" charset="-122"/>
                <a:ea typeface="黑体" panose="02010609060101010101" charset="-122"/>
                <a:cs typeface="黑体" panose="02010609060101010101" charset="-122"/>
                <a:sym typeface="+mn-ea"/>
              </a:rPr>
              <a:t>    </a:t>
            </a:r>
            <a:r>
              <a:rPr lang="zh-CN" altLang="en-US" sz="2200" spc="150" dirty="0">
                <a:solidFill>
                  <a:srgbClr val="0070C0"/>
                </a:solidFill>
                <a:latin typeface="黑体" panose="02010609060101010101" charset="-122"/>
                <a:ea typeface="黑体" panose="02010609060101010101" charset="-122"/>
                <a:cs typeface="黑体" panose="02010609060101010101" charset="-122"/>
                <a:sym typeface="+mn-ea"/>
              </a:rPr>
              <a:t>延期。</a:t>
            </a:r>
            <a:r>
              <a:rPr lang="zh-CN" altLang="en-US" sz="2200" spc="150" dirty="0">
                <a:latin typeface="黑体" panose="02010609060101010101" charset="-122"/>
                <a:ea typeface="黑体" panose="02010609060101010101" charset="-122"/>
                <a:cs typeface="黑体" panose="02010609060101010101" charset="-122"/>
                <a:sym typeface="+mn-ea"/>
              </a:rPr>
              <a:t>规定了延期项目必须在立项4年内结项，同一项目提交结项申请不能超过2次。</a:t>
            </a:r>
            <a:endParaRPr lang="zh-CN" altLang="en-US" sz="2200" spc="150" dirty="0">
              <a:latin typeface="黑体" panose="02010609060101010101" charset="-122"/>
              <a:ea typeface="黑体" panose="02010609060101010101" charset="-122"/>
              <a:cs typeface="黑体" panose="02010609060101010101" charset="-122"/>
              <a:sym typeface="+mn-ea"/>
            </a:endParaRPr>
          </a:p>
          <a:p>
            <a:pPr marL="0" indent="0">
              <a:lnSpc>
                <a:spcPct val="140000"/>
              </a:lnSpc>
              <a:spcBef>
                <a:spcPts val="0"/>
              </a:spcBef>
              <a:buNone/>
            </a:pPr>
            <a:r>
              <a:rPr lang="en-US" altLang="zh-CN" sz="2200" spc="150" dirty="0">
                <a:latin typeface="黑体" panose="02010609060101010101" charset="-122"/>
                <a:ea typeface="黑体" panose="02010609060101010101" charset="-122"/>
                <a:cs typeface="黑体" panose="02010609060101010101" charset="-122"/>
                <a:sym typeface="+mn-ea"/>
              </a:rPr>
              <a:t>    </a:t>
            </a:r>
            <a:r>
              <a:rPr sz="2200" spc="150" dirty="0">
                <a:solidFill>
                  <a:srgbClr val="0070C0"/>
                </a:solidFill>
                <a:latin typeface="黑体" panose="02010609060101010101" charset="-122"/>
                <a:ea typeface="黑体" panose="02010609060101010101" charset="-122"/>
                <a:cs typeface="黑体" panose="02010609060101010101" charset="-122"/>
                <a:sym typeface="+mn-ea"/>
              </a:rPr>
              <a:t>改革实践成果、理论研究成果。</a:t>
            </a:r>
            <a:r>
              <a:rPr sz="2200" spc="150" dirty="0">
                <a:latin typeface="黑体" panose="02010609060101010101" charset="-122"/>
                <a:ea typeface="黑体" panose="02010609060101010101" charset="-122"/>
                <a:cs typeface="黑体" panose="02010609060101010101" charset="-122"/>
                <a:sym typeface="+mn-ea"/>
              </a:rPr>
              <a:t>项目结项时应取得与项目内容高度相关的教学改革实践成果和教育教学理论研究成果。教学改革实践期不少于1学</a:t>
            </a:r>
            <a:r>
              <a:rPr lang="zh-CN" sz="2200" spc="150" dirty="0">
                <a:latin typeface="黑体" panose="02010609060101010101" charset="-122"/>
                <a:ea typeface="黑体" panose="02010609060101010101" charset="-122"/>
                <a:cs typeface="黑体" panose="02010609060101010101" charset="-122"/>
                <a:sym typeface="+mn-ea"/>
              </a:rPr>
              <a:t>年</a:t>
            </a:r>
            <a:r>
              <a:rPr sz="2200" spc="150" dirty="0">
                <a:latin typeface="黑体" panose="02010609060101010101" charset="-122"/>
                <a:ea typeface="黑体" panose="02010609060101010101" charset="-122"/>
                <a:cs typeface="黑体" panose="02010609060101010101" charset="-122"/>
                <a:sym typeface="+mn-ea"/>
              </a:rPr>
              <a:t>。</a:t>
            </a:r>
            <a:endParaRPr sz="2200" spc="150" dirty="0">
              <a:cs typeface="黑体" panose="02010609060101010101" charset="-122"/>
              <a:sym typeface="+mn-ea"/>
            </a:endParaRPr>
          </a:p>
          <a:p>
            <a:pPr marL="0" indent="0">
              <a:lnSpc>
                <a:spcPct val="140000"/>
              </a:lnSpc>
              <a:spcBef>
                <a:spcPts val="0"/>
              </a:spcBef>
              <a:buNone/>
            </a:pPr>
            <a:endParaRPr lang="en-US" altLang="zh-CN" sz="2200" spc="150" dirty="0">
              <a:latin typeface="黑体" panose="02010609060101010101" charset="-122"/>
              <a:ea typeface="黑体" panose="02010609060101010101" charset="-122"/>
              <a:cs typeface="黑体" panose="02010609060101010101" charset="-122"/>
              <a:sym typeface="+mn-ea"/>
            </a:endParaRP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custDataLst>
              <p:tags r:id="rId1"/>
            </p:custDataLst>
          </p:nvPr>
        </p:nvSpPr>
        <p:spPr>
          <a:xfrm>
            <a:off x="5848985" y="2181860"/>
            <a:ext cx="1156335" cy="1108075"/>
          </a:xfrm>
          <a:prstGeom prst="rect">
            <a:avLst/>
          </a:prstGeom>
          <a:noFill/>
        </p:spPr>
        <p:txBody>
          <a:bodyPr wrap="square" rtlCol="0">
            <a:normAutofit/>
          </a:bodyPr>
          <a:lstStyle/>
          <a:p>
            <a:r>
              <a:rPr lang="en-US" altLang="zh-CN" sz="6600" dirty="0">
                <a:solidFill>
                  <a:schemeClr val="tx1">
                    <a:lumMod val="85000"/>
                    <a:lumOff val="15000"/>
                  </a:schemeClr>
                </a:solidFill>
                <a:latin typeface="Arial" panose="020B0604020202020204" pitchFamily="34" charset="0"/>
                <a:ea typeface="微软雅黑" panose="020B0503020204020204" charset="-122"/>
                <a:cs typeface="Arial" panose="020B0604020202020204" pitchFamily="34" charset="0"/>
              </a:rPr>
              <a:t>03</a:t>
            </a:r>
            <a:endParaRPr lang="en-US" altLang="zh-CN" sz="6600" dirty="0">
              <a:solidFill>
                <a:schemeClr val="tx1">
                  <a:lumMod val="85000"/>
                  <a:lumOff val="15000"/>
                </a:schemeClr>
              </a:solidFill>
              <a:latin typeface="Arial" panose="020B0604020202020204" pitchFamily="34" charset="0"/>
              <a:ea typeface="微软雅黑" panose="020B0503020204020204" charset="-122"/>
              <a:cs typeface="Arial" panose="020B0604020202020204" pitchFamily="34" charset="0"/>
            </a:endParaRPr>
          </a:p>
        </p:txBody>
      </p:sp>
      <p:sp>
        <p:nvSpPr>
          <p:cNvPr id="2" name="标题 1"/>
          <p:cNvSpPr>
            <a:spLocks noGrp="1"/>
          </p:cNvSpPr>
          <p:nvPr>
            <p:ph type="title"/>
            <p:custDataLst>
              <p:tags r:id="rId2"/>
            </p:custDataLst>
          </p:nvPr>
        </p:nvSpPr>
        <p:spPr>
          <a:xfrm>
            <a:off x="3462020" y="3204210"/>
            <a:ext cx="5478145" cy="1172845"/>
          </a:xfrm>
        </p:spPr>
        <p:txBody>
          <a:bodyPr/>
          <a:lstStyle/>
          <a:p>
            <a:r>
              <a:rPr lang="zh-CN" altLang="en-US" sz="6000" dirty="0">
                <a:sym typeface="+mn-lt"/>
              </a:rPr>
              <a:t>突出亮点</a:t>
            </a:r>
            <a:endParaRPr lang="zh-CN" altLang="en-US" sz="6000" dirty="0">
              <a:sym typeface="+mn-lt"/>
            </a:endParaRPr>
          </a:p>
        </p:txBody>
      </p:sp>
      <p:sp>
        <p:nvSpPr>
          <p:cNvPr id="5" name="文本框 4"/>
          <p:cNvSpPr txBox="1"/>
          <p:nvPr>
            <p:custDataLst>
              <p:tags r:id="rId3"/>
            </p:custDataLst>
          </p:nvPr>
        </p:nvSpPr>
        <p:spPr>
          <a:xfrm>
            <a:off x="5577367" y="1958149"/>
            <a:ext cx="1427629" cy="306705"/>
          </a:xfrm>
          <a:prstGeom prst="rect">
            <a:avLst/>
          </a:prstGeom>
          <a:noFill/>
        </p:spPr>
        <p:txBody>
          <a:bodyPr wrap="square" rtlCol="0">
            <a:normAutofit/>
          </a:bodyPr>
          <a:lstStyle/>
          <a:p>
            <a:pPr algn="ctr"/>
            <a:r>
              <a:rPr lang="en-US" altLang="zh-CN" sz="1400" kern="2600" spc="2000">
                <a:solidFill>
                  <a:schemeClr val="tx1">
                    <a:lumMod val="75000"/>
                  </a:schemeClr>
                </a:solidFill>
                <a:uFillTx/>
                <a:latin typeface="Arial" panose="020B0604020202020204" pitchFamily="34" charset="0"/>
                <a:ea typeface="微软雅黑" panose="020B0503020204020204" charset="-122"/>
                <a:cs typeface="Arial" panose="020B0604020202020204" pitchFamily="34" charset="0"/>
              </a:rPr>
              <a:t>ONE</a:t>
            </a:r>
            <a:endParaRPr lang="en-US" altLang="zh-CN" sz="1400" kern="2600" spc="2000">
              <a:solidFill>
                <a:schemeClr val="tx1">
                  <a:lumMod val="75000"/>
                </a:schemeClr>
              </a:solidFill>
              <a:uFillTx/>
              <a:latin typeface="Arial" panose="020B0604020202020204" pitchFamily="34" charset="0"/>
              <a:ea typeface="微软雅黑" panose="020B0503020204020204" charset="-122"/>
              <a:cs typeface="Arial" panose="020B0604020202020204" pitchFamily="34" charset="0"/>
            </a:endParaRPr>
          </a:p>
        </p:txBody>
      </p:sp>
    </p:spTree>
    <p:custDataLst>
      <p:tags r:id="rId4"/>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sz="quarter" idx="13"/>
          </p:nvPr>
        </p:nvSpPr>
        <p:spPr>
          <a:xfrm>
            <a:off x="1040130" y="758190"/>
            <a:ext cx="9794240" cy="3025775"/>
          </a:xfrm>
        </p:spPr>
        <p:txBody>
          <a:bodyPr>
            <a:noAutofit/>
          </a:bodyPr>
          <a:p>
            <a:pPr marL="0" indent="0">
              <a:lnSpc>
                <a:spcPct val="140000"/>
              </a:lnSpc>
              <a:spcBef>
                <a:spcPts val="0"/>
              </a:spcBef>
              <a:buNone/>
            </a:pPr>
            <a:r>
              <a:rPr lang="en-US" sz="2200" spc="150" dirty="0">
                <a:latin typeface="黑体" panose="02010609060101010101" charset="-122"/>
                <a:ea typeface="黑体" panose="02010609060101010101" charset="-122"/>
                <a:cs typeface="黑体" panose="02010609060101010101" charset="-122"/>
                <a:sym typeface="+mn-ea"/>
              </a:rPr>
              <a:t>    3.1 </a:t>
            </a:r>
            <a:r>
              <a:rPr lang="zh-CN" altLang="en-US" sz="2200" spc="150" dirty="0">
                <a:latin typeface="黑体" panose="02010609060101010101" charset="-122"/>
                <a:ea typeface="黑体" panose="02010609060101010101" charset="-122"/>
                <a:cs typeface="黑体" panose="02010609060101010101" charset="-122"/>
                <a:sym typeface="+mn-ea"/>
              </a:rPr>
              <a:t>融合</a:t>
            </a:r>
            <a:r>
              <a:rPr sz="2200" spc="150" dirty="0">
                <a:latin typeface="黑体" panose="02010609060101010101" charset="-122"/>
                <a:ea typeface="黑体" panose="02010609060101010101" charset="-122"/>
                <a:cs typeface="黑体" panose="02010609060101010101" charset="-122"/>
                <a:sym typeface="+mn-ea"/>
              </a:rPr>
              <a:t>教育部相关文件</a:t>
            </a:r>
            <a:r>
              <a:rPr lang="zh-CN" sz="2200" spc="150" dirty="0">
                <a:latin typeface="黑体" panose="02010609060101010101" charset="-122"/>
                <a:ea typeface="黑体" panose="02010609060101010101" charset="-122"/>
                <a:cs typeface="黑体" panose="02010609060101010101" charset="-122"/>
                <a:sym typeface="+mn-ea"/>
              </a:rPr>
              <a:t>要求</a:t>
            </a:r>
            <a:r>
              <a:rPr sz="2200" spc="150" dirty="0">
                <a:latin typeface="黑体" panose="02010609060101010101" charset="-122"/>
                <a:ea typeface="黑体" panose="02010609060101010101" charset="-122"/>
                <a:cs typeface="黑体" panose="02010609060101010101" charset="-122"/>
                <a:sym typeface="+mn-ea"/>
              </a:rPr>
              <a:t>和广西高等教育改革</a:t>
            </a:r>
            <a:r>
              <a:rPr lang="zh-CN" sz="2200" spc="150" dirty="0">
                <a:latin typeface="黑体" panose="02010609060101010101" charset="-122"/>
                <a:ea typeface="黑体" panose="02010609060101010101" charset="-122"/>
                <a:cs typeface="黑体" panose="02010609060101010101" charset="-122"/>
                <a:sym typeface="+mn-ea"/>
              </a:rPr>
              <a:t>需求</a:t>
            </a:r>
            <a:r>
              <a:rPr sz="2200" spc="150" dirty="0">
                <a:latin typeface="黑体" panose="02010609060101010101" charset="-122"/>
                <a:ea typeface="黑体" panose="02010609060101010101" charset="-122"/>
                <a:cs typeface="黑体" panose="02010609060101010101" charset="-122"/>
                <a:sym typeface="+mn-ea"/>
              </a:rPr>
              <a:t>，同时广泛借鉴了兄弟省份经验，框架清晰，结构合理。</a:t>
            </a:r>
            <a:endParaRPr sz="2200" spc="150" dirty="0">
              <a:latin typeface="黑体" panose="02010609060101010101" charset="-122"/>
              <a:ea typeface="黑体" panose="02010609060101010101" charset="-122"/>
              <a:cs typeface="黑体" panose="02010609060101010101" charset="-122"/>
              <a:sym typeface="+mn-ea"/>
            </a:endParaRPr>
          </a:p>
          <a:p>
            <a:pPr marL="0" indent="0">
              <a:lnSpc>
                <a:spcPct val="140000"/>
              </a:lnSpc>
              <a:spcBef>
                <a:spcPts val="0"/>
              </a:spcBef>
              <a:buNone/>
            </a:pPr>
            <a:r>
              <a:rPr sz="2200" spc="150" dirty="0">
                <a:latin typeface="黑体" panose="02010609060101010101" charset="-122"/>
                <a:ea typeface="黑体" panose="02010609060101010101" charset="-122"/>
                <a:cs typeface="黑体" panose="02010609060101010101" charset="-122"/>
                <a:sym typeface="+mn-ea"/>
              </a:rPr>
              <a:t> </a:t>
            </a:r>
            <a:r>
              <a:rPr lang="en-US" sz="2200" spc="150" dirty="0">
                <a:latin typeface="黑体" panose="02010609060101010101" charset="-122"/>
                <a:ea typeface="黑体" panose="02010609060101010101" charset="-122"/>
                <a:cs typeface="黑体" panose="02010609060101010101" charset="-122"/>
                <a:sym typeface="+mn-ea"/>
              </a:rPr>
              <a:t>   3.2 </a:t>
            </a:r>
            <a:r>
              <a:rPr sz="2200" spc="150" dirty="0">
                <a:latin typeface="黑体" panose="02010609060101010101" charset="-122"/>
                <a:ea typeface="黑体" panose="02010609060101010101" charset="-122"/>
                <a:cs typeface="黑体" panose="02010609060101010101" charset="-122"/>
                <a:sym typeface="+mn-ea"/>
              </a:rPr>
              <a:t>总结已有经验，广泛征求意见，充分吸纳我区在教改项目管理上的经验，同时广泛采纳各高校相关部门负责人的意见和建议，保证文件科学可操作。</a:t>
            </a:r>
            <a:endParaRPr sz="2200" spc="150" dirty="0">
              <a:latin typeface="黑体" panose="02010609060101010101" charset="-122"/>
              <a:ea typeface="黑体" panose="02010609060101010101" charset="-122"/>
              <a:cs typeface="黑体" panose="02010609060101010101" charset="-122"/>
              <a:sym typeface="+mn-ea"/>
            </a:endParaRPr>
          </a:p>
          <a:p>
            <a:pPr marL="0" indent="0">
              <a:lnSpc>
                <a:spcPct val="140000"/>
              </a:lnSpc>
              <a:spcBef>
                <a:spcPts val="0"/>
              </a:spcBef>
              <a:buNone/>
            </a:pPr>
            <a:r>
              <a:rPr lang="en-US" sz="2200" spc="150" dirty="0">
                <a:latin typeface="黑体" panose="02010609060101010101" charset="-122"/>
                <a:ea typeface="黑体" panose="02010609060101010101" charset="-122"/>
                <a:cs typeface="黑体" panose="02010609060101010101" charset="-122"/>
                <a:sym typeface="+mn-ea"/>
              </a:rPr>
              <a:t>    3.3 </a:t>
            </a:r>
            <a:r>
              <a:rPr lang="zh-CN" altLang="en-US" sz="2200" spc="150" dirty="0">
                <a:latin typeface="黑体" panose="02010609060101010101" charset="-122"/>
                <a:ea typeface="黑体" panose="02010609060101010101" charset="-122"/>
                <a:cs typeface="黑体" panose="02010609060101010101" charset="-122"/>
                <a:sym typeface="+mn-ea"/>
              </a:rPr>
              <a:t>强调</a:t>
            </a:r>
            <a:r>
              <a:rPr lang="zh-CN" altLang="en-US" sz="2200" spc="150" dirty="0">
                <a:latin typeface="黑体" panose="02010609060101010101" charset="-122"/>
                <a:ea typeface="黑体" panose="02010609060101010101" charset="-122"/>
                <a:cs typeface="黑体" panose="02010609060101010101" charset="-122"/>
                <a:sym typeface="+mn-ea"/>
              </a:rPr>
              <a:t>教学改革实践，突出</a:t>
            </a:r>
            <a:r>
              <a:rPr lang="zh-CN" sz="2200" spc="150" dirty="0">
                <a:latin typeface="黑体" panose="02010609060101010101" charset="-122"/>
                <a:ea typeface="黑体" panose="02010609060101010101" charset="-122"/>
                <a:cs typeface="黑体" panose="02010609060101010101" charset="-122"/>
                <a:sym typeface="+mn-ea"/>
              </a:rPr>
              <a:t>教改项目的问题导向，明确教改项目的教学改革实践期和实践成果的要求，将教改项目和其他教学科研项目区分开来。</a:t>
            </a:r>
            <a:endParaRPr lang="zh-CN" sz="2200" spc="150" dirty="0">
              <a:latin typeface="黑体" panose="02010609060101010101" charset="-122"/>
              <a:ea typeface="黑体" panose="02010609060101010101" charset="-122"/>
              <a:cs typeface="黑体" panose="02010609060101010101" charset="-122"/>
              <a:sym typeface="+mn-ea"/>
            </a:endParaRPr>
          </a:p>
          <a:p>
            <a:pPr marL="0" indent="0">
              <a:lnSpc>
                <a:spcPct val="140000"/>
              </a:lnSpc>
              <a:spcBef>
                <a:spcPts val="0"/>
              </a:spcBef>
              <a:buNone/>
            </a:pPr>
            <a:r>
              <a:rPr lang="en-US" sz="2200" spc="150" dirty="0">
                <a:latin typeface="黑体" panose="02010609060101010101" charset="-122"/>
                <a:ea typeface="黑体" panose="02010609060101010101" charset="-122"/>
                <a:cs typeface="黑体" panose="02010609060101010101" charset="-122"/>
                <a:sym typeface="+mn-ea"/>
              </a:rPr>
              <a:t>     3.4 </a:t>
            </a:r>
            <a:r>
              <a:rPr sz="2200" spc="150" dirty="0">
                <a:latin typeface="黑体" panose="02010609060101010101" charset="-122"/>
                <a:ea typeface="黑体" panose="02010609060101010101" charset="-122"/>
                <a:cs typeface="黑体" panose="02010609060101010101" charset="-122"/>
                <a:sym typeface="+mn-ea"/>
              </a:rPr>
              <a:t>突出规范管理，加强制度建设，在给出了明确的要求的同时，充分发挥各高校、项目负责人的主体作用，鼓励创新和改革实践。</a:t>
            </a:r>
            <a:endParaRPr sz="2200" spc="150" dirty="0">
              <a:latin typeface="黑体" panose="02010609060101010101" charset="-122"/>
              <a:ea typeface="黑体" panose="02010609060101010101" charset="-122"/>
              <a:cs typeface="黑体" panose="02010609060101010101" charset="-122"/>
              <a:sym typeface="+mn-ea"/>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任意多边形: 形状 5"/>
          <p:cNvSpPr/>
          <p:nvPr userDrawn="1">
            <p:custDataLst>
              <p:tags r:id="rId1"/>
            </p:custDataLst>
          </p:nvPr>
        </p:nvSpPr>
        <p:spPr>
          <a:xfrm rot="10800000" flipH="1">
            <a:off x="-1" y="-1"/>
            <a:ext cx="3309257" cy="6858001"/>
          </a:xfrm>
          <a:custGeom>
            <a:avLst/>
            <a:gdLst>
              <a:gd name="connsiteX0" fmla="*/ 0 w 3309257"/>
              <a:gd name="connsiteY0" fmla="*/ 6858001 h 6858001"/>
              <a:gd name="connsiteX1" fmla="*/ 3309257 w 3309257"/>
              <a:gd name="connsiteY1" fmla="*/ 6858001 h 6858001"/>
              <a:gd name="connsiteX2" fmla="*/ 1718889 w 3309257"/>
              <a:gd name="connsiteY2" fmla="*/ 0 h 6858001"/>
              <a:gd name="connsiteX3" fmla="*/ 0 w 3309257"/>
              <a:gd name="connsiteY3" fmla="*/ 0 h 6858001"/>
            </a:gdLst>
            <a:ahLst/>
            <a:cxnLst>
              <a:cxn ang="0">
                <a:pos x="connsiteX0" y="connsiteY0"/>
              </a:cxn>
              <a:cxn ang="0">
                <a:pos x="connsiteX1" y="connsiteY1"/>
              </a:cxn>
              <a:cxn ang="0">
                <a:pos x="connsiteX2" y="connsiteY2"/>
              </a:cxn>
              <a:cxn ang="0">
                <a:pos x="connsiteX3" y="connsiteY3"/>
              </a:cxn>
            </a:cxnLst>
            <a:rect l="l" t="t" r="r" b="b"/>
            <a:pathLst>
              <a:path w="3309257" h="6858001">
                <a:moveTo>
                  <a:pt x="0" y="6858001"/>
                </a:moveTo>
                <a:lnTo>
                  <a:pt x="3309257" y="6858001"/>
                </a:lnTo>
                <a:lnTo>
                  <a:pt x="1718889" y="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dirty="0"/>
          </a:p>
        </p:txBody>
      </p:sp>
      <p:sp>
        <p:nvSpPr>
          <p:cNvPr id="7" name="任意多边形: 形状 6"/>
          <p:cNvSpPr/>
          <p:nvPr userDrawn="1">
            <p:custDataLst>
              <p:tags r:id="rId2"/>
            </p:custDataLst>
          </p:nvPr>
        </p:nvSpPr>
        <p:spPr>
          <a:xfrm rot="11574254">
            <a:off x="2509618" y="-200140"/>
            <a:ext cx="971535" cy="7258276"/>
          </a:xfrm>
          <a:custGeom>
            <a:avLst/>
            <a:gdLst>
              <a:gd name="connsiteX0" fmla="*/ 0 w 971535"/>
              <a:gd name="connsiteY0" fmla="*/ 7258276 h 7258276"/>
              <a:gd name="connsiteX1" fmla="*/ 932891 w 971535"/>
              <a:gd name="connsiteY1" fmla="*/ 8853 h 7258276"/>
              <a:gd name="connsiteX2" fmla="*/ 971535 w 971535"/>
              <a:gd name="connsiteY2" fmla="*/ 0 h 7258276"/>
              <a:gd name="connsiteX3" fmla="*/ 971535 w 971535"/>
              <a:gd name="connsiteY3" fmla="*/ 7035689 h 7258276"/>
            </a:gdLst>
            <a:ahLst/>
            <a:cxnLst>
              <a:cxn ang="0">
                <a:pos x="connsiteX0" y="connsiteY0"/>
              </a:cxn>
              <a:cxn ang="0">
                <a:pos x="connsiteX1" y="connsiteY1"/>
              </a:cxn>
              <a:cxn ang="0">
                <a:pos x="connsiteX2" y="connsiteY2"/>
              </a:cxn>
              <a:cxn ang="0">
                <a:pos x="connsiteX3" y="connsiteY3"/>
              </a:cxn>
            </a:cxnLst>
            <a:rect l="l" t="t" r="r" b="b"/>
            <a:pathLst>
              <a:path w="971535" h="7258276">
                <a:moveTo>
                  <a:pt x="0" y="7258276"/>
                </a:moveTo>
                <a:lnTo>
                  <a:pt x="932891" y="8853"/>
                </a:lnTo>
                <a:lnTo>
                  <a:pt x="971535" y="0"/>
                </a:lnTo>
                <a:lnTo>
                  <a:pt x="971535" y="703568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sp>
        <p:nvSpPr>
          <p:cNvPr id="8" name="任意多边形: 形状 7"/>
          <p:cNvSpPr/>
          <p:nvPr userDrawn="1">
            <p:custDataLst>
              <p:tags r:id="rId3"/>
            </p:custDataLst>
          </p:nvPr>
        </p:nvSpPr>
        <p:spPr>
          <a:xfrm>
            <a:off x="1743317" y="3937000"/>
            <a:ext cx="1393003" cy="2921000"/>
          </a:xfrm>
          <a:custGeom>
            <a:avLst/>
            <a:gdLst>
              <a:gd name="connsiteX0" fmla="*/ 1089482 w 1393003"/>
              <a:gd name="connsiteY0" fmla="*/ 0 h 2921000"/>
              <a:gd name="connsiteX1" fmla="*/ 1393003 w 1393003"/>
              <a:gd name="connsiteY1" fmla="*/ 2921000 h 2921000"/>
              <a:gd name="connsiteX2" fmla="*/ 0 w 1393003"/>
              <a:gd name="connsiteY2" fmla="*/ 2921000 h 2921000"/>
            </a:gdLst>
            <a:ahLst/>
            <a:cxnLst>
              <a:cxn ang="0">
                <a:pos x="connsiteX0" y="connsiteY0"/>
              </a:cxn>
              <a:cxn ang="0">
                <a:pos x="connsiteX1" y="connsiteY1"/>
              </a:cxn>
              <a:cxn ang="0">
                <a:pos x="connsiteX2" y="connsiteY2"/>
              </a:cxn>
            </a:cxnLst>
            <a:rect l="l" t="t" r="r" b="b"/>
            <a:pathLst>
              <a:path w="1393003" h="2921000">
                <a:moveTo>
                  <a:pt x="1089482" y="0"/>
                </a:moveTo>
                <a:lnTo>
                  <a:pt x="1393003" y="2921000"/>
                </a:lnTo>
                <a:lnTo>
                  <a:pt x="0" y="292100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endParaRPr lang="zh-CN" altLang="en-US"/>
          </a:p>
        </p:txBody>
      </p:sp>
      <p:sp>
        <p:nvSpPr>
          <p:cNvPr id="19" name="文本框 18"/>
          <p:cNvSpPr txBox="1"/>
          <p:nvPr>
            <p:custDataLst>
              <p:tags r:id="rId4"/>
            </p:custDataLst>
          </p:nvPr>
        </p:nvSpPr>
        <p:spPr>
          <a:xfrm>
            <a:off x="582295" y="457200"/>
            <a:ext cx="1402080" cy="829945"/>
          </a:xfrm>
          <a:prstGeom prst="rect">
            <a:avLst/>
          </a:prstGeom>
          <a:noFill/>
        </p:spPr>
        <p:txBody>
          <a:bodyPr wrap="square" rtlCol="0">
            <a:normAutofit/>
          </a:bodyPr>
          <a:lstStyle/>
          <a:p>
            <a:r>
              <a:rPr lang="zh-CN" altLang="en-US" sz="4800">
                <a:solidFill>
                  <a:schemeClr val="bg1"/>
                </a:solidFill>
                <a:uFillTx/>
                <a:latin typeface="Arial" panose="020B0604020202020204" pitchFamily="34" charset="0"/>
                <a:ea typeface="汉仪旗黑-85S" panose="00020600040101010101" pitchFamily="18" charset="-122"/>
              </a:rPr>
              <a:t>目录</a:t>
            </a:r>
            <a:endParaRPr lang="zh-CN" altLang="en-US" sz="4800">
              <a:solidFill>
                <a:schemeClr val="bg1"/>
              </a:solidFill>
              <a:uFillTx/>
              <a:latin typeface="Arial" panose="020B0604020202020204" pitchFamily="34" charset="0"/>
              <a:ea typeface="汉仪旗黑-85S" panose="00020600040101010101" pitchFamily="18" charset="-122"/>
            </a:endParaRPr>
          </a:p>
        </p:txBody>
      </p:sp>
      <p:sp>
        <p:nvSpPr>
          <p:cNvPr id="20" name="文本框 19"/>
          <p:cNvSpPr txBox="1"/>
          <p:nvPr>
            <p:custDataLst>
              <p:tags r:id="rId5"/>
            </p:custDataLst>
          </p:nvPr>
        </p:nvSpPr>
        <p:spPr>
          <a:xfrm>
            <a:off x="645795" y="1224915"/>
            <a:ext cx="1598295" cy="400050"/>
          </a:xfrm>
          <a:prstGeom prst="rect">
            <a:avLst/>
          </a:prstGeom>
          <a:noFill/>
        </p:spPr>
        <p:txBody>
          <a:bodyPr wrap="square" rtlCol="0">
            <a:normAutofit/>
          </a:bodyPr>
          <a:lstStyle/>
          <a:p>
            <a:r>
              <a:rPr lang="en-US" altLang="zh-CN" sz="2000">
                <a:solidFill>
                  <a:schemeClr val="bg1"/>
                </a:solidFill>
                <a:latin typeface="Arial" panose="020B0604020202020204" pitchFamily="34" charset="0"/>
                <a:ea typeface="微软雅黑" panose="020B0503020204020204" charset="-122"/>
                <a:cs typeface="Arial" panose="020B0604020202020204" pitchFamily="34" charset="0"/>
              </a:rPr>
              <a:t>CONTENTS</a:t>
            </a:r>
            <a:endParaRPr lang="en-US" altLang="zh-CN" sz="2000">
              <a:solidFill>
                <a:schemeClr val="bg1"/>
              </a:solidFill>
              <a:latin typeface="Arial" panose="020B0604020202020204" pitchFamily="34" charset="0"/>
              <a:ea typeface="微软雅黑" panose="020B0503020204020204" charset="-122"/>
              <a:cs typeface="Arial" panose="020B0604020202020204" pitchFamily="34" charset="0"/>
            </a:endParaRPr>
          </a:p>
        </p:txBody>
      </p:sp>
      <p:sp>
        <p:nvSpPr>
          <p:cNvPr id="28" name="文本框 27"/>
          <p:cNvSpPr txBox="1"/>
          <p:nvPr>
            <p:custDataLst>
              <p:tags r:id="rId6"/>
            </p:custDataLst>
          </p:nvPr>
        </p:nvSpPr>
        <p:spPr>
          <a:xfrm>
            <a:off x="5866765" y="1301750"/>
            <a:ext cx="908685" cy="873125"/>
          </a:xfrm>
          <a:prstGeom prst="rect">
            <a:avLst/>
          </a:prstGeom>
          <a:noFill/>
        </p:spPr>
        <p:txBody>
          <a:bodyPr wrap="square" rtlCol="0">
            <a:noAutofit/>
          </a:bodyPr>
          <a:lstStyle/>
          <a:p>
            <a:r>
              <a:rPr lang="en-US" altLang="zh-CN" sz="4800">
                <a:solidFill>
                  <a:schemeClr val="tx1">
                    <a:lumMod val="85000"/>
                    <a:lumOff val="15000"/>
                  </a:schemeClr>
                </a:solidFill>
                <a:uFillTx/>
                <a:latin typeface="Arial" panose="020B0604020202020204" pitchFamily="34" charset="0"/>
                <a:ea typeface="微软雅黑" panose="020B0503020204020204" charset="-122"/>
                <a:cs typeface="Arial" panose="020B0604020202020204" pitchFamily="34" charset="0"/>
              </a:rPr>
              <a:t>01</a:t>
            </a:r>
            <a:endParaRPr lang="en-US" altLang="zh-CN" sz="4800">
              <a:solidFill>
                <a:schemeClr val="tx1">
                  <a:lumMod val="85000"/>
                  <a:lumOff val="15000"/>
                </a:schemeClr>
              </a:solidFill>
              <a:uFillTx/>
              <a:latin typeface="Arial" panose="020B0604020202020204" pitchFamily="34" charset="0"/>
              <a:ea typeface="微软雅黑" panose="020B0503020204020204" charset="-122"/>
              <a:cs typeface="Arial" panose="020B0604020202020204" pitchFamily="34" charset="0"/>
            </a:endParaRPr>
          </a:p>
        </p:txBody>
      </p:sp>
      <p:grpSp>
        <p:nvGrpSpPr>
          <p:cNvPr id="33" name="组合 32"/>
          <p:cNvGrpSpPr/>
          <p:nvPr>
            <p:custDataLst>
              <p:tags r:id="rId7"/>
            </p:custDataLst>
          </p:nvPr>
        </p:nvGrpSpPr>
        <p:grpSpPr>
          <a:xfrm>
            <a:off x="5118100" y="1385486"/>
            <a:ext cx="413106" cy="513339"/>
            <a:chOff x="10608342" y="5053054"/>
            <a:chExt cx="1583658" cy="1966165"/>
          </a:xfrm>
        </p:grpSpPr>
        <p:sp>
          <p:nvSpPr>
            <p:cNvPr id="34" name="任意多边形: 形状 33"/>
            <p:cNvSpPr/>
            <p:nvPr>
              <p:custDataLst>
                <p:tags r:id="rId8"/>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endParaRPr lang="zh-CN" altLang="en-US">
                <a:solidFill>
                  <a:schemeClr val="tx1">
                    <a:lumMod val="85000"/>
                    <a:lumOff val="15000"/>
                  </a:schemeClr>
                </a:solidFill>
              </a:endParaRPr>
            </a:p>
          </p:txBody>
        </p:sp>
        <p:sp>
          <p:nvSpPr>
            <p:cNvPr id="35" name="等腰三角形 34"/>
            <p:cNvSpPr/>
            <p:nvPr>
              <p:custDataLst>
                <p:tags r:id="rId9"/>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25000" lnSpcReduction="20000"/>
            </a:bodyPr>
            <a:lstStyle/>
            <a:p>
              <a:pPr algn="ctr"/>
              <a:endParaRPr lang="zh-CN" altLang="en-US">
                <a:solidFill>
                  <a:schemeClr val="tx1">
                    <a:lumMod val="85000"/>
                    <a:lumOff val="15000"/>
                  </a:schemeClr>
                </a:solidFill>
              </a:endParaRPr>
            </a:p>
          </p:txBody>
        </p:sp>
      </p:grpSp>
      <p:sp>
        <p:nvSpPr>
          <p:cNvPr id="29" name="文本框 28"/>
          <p:cNvSpPr txBox="1"/>
          <p:nvPr>
            <p:custDataLst>
              <p:tags r:id="rId10"/>
            </p:custDataLst>
          </p:nvPr>
        </p:nvSpPr>
        <p:spPr>
          <a:xfrm>
            <a:off x="5866765" y="2910205"/>
            <a:ext cx="908685" cy="890270"/>
          </a:xfrm>
          <a:prstGeom prst="rect">
            <a:avLst/>
          </a:prstGeom>
          <a:noFill/>
        </p:spPr>
        <p:txBody>
          <a:bodyPr wrap="square" rtlCol="0">
            <a:normAutofit/>
          </a:bodyPr>
          <a:lstStyle/>
          <a:p>
            <a:r>
              <a:rPr lang="en-US" altLang="zh-CN" sz="4800">
                <a:solidFill>
                  <a:schemeClr val="tx1">
                    <a:lumMod val="85000"/>
                    <a:lumOff val="15000"/>
                  </a:schemeClr>
                </a:solidFill>
                <a:uFillTx/>
                <a:latin typeface="Arial" panose="020B0604020202020204" pitchFamily="34" charset="0"/>
                <a:ea typeface="微软雅黑" panose="020B0503020204020204" charset="-122"/>
                <a:cs typeface="Arial" panose="020B0604020202020204" pitchFamily="34" charset="0"/>
              </a:rPr>
              <a:t>02</a:t>
            </a:r>
            <a:endParaRPr lang="en-US" altLang="zh-CN" sz="4800">
              <a:solidFill>
                <a:schemeClr val="tx1">
                  <a:lumMod val="85000"/>
                  <a:lumOff val="15000"/>
                </a:schemeClr>
              </a:solidFill>
              <a:uFillTx/>
              <a:latin typeface="Arial" panose="020B0604020202020204" pitchFamily="34" charset="0"/>
              <a:ea typeface="微软雅黑" panose="020B0503020204020204" charset="-122"/>
              <a:cs typeface="Arial" panose="020B0604020202020204" pitchFamily="34" charset="0"/>
            </a:endParaRPr>
          </a:p>
        </p:txBody>
      </p:sp>
      <p:grpSp>
        <p:nvGrpSpPr>
          <p:cNvPr id="36" name="组合 35"/>
          <p:cNvGrpSpPr/>
          <p:nvPr>
            <p:custDataLst>
              <p:tags r:id="rId11"/>
            </p:custDataLst>
          </p:nvPr>
        </p:nvGrpSpPr>
        <p:grpSpPr>
          <a:xfrm>
            <a:off x="5119370" y="3060283"/>
            <a:ext cx="413106" cy="513339"/>
            <a:chOff x="10608342" y="5053054"/>
            <a:chExt cx="1583658" cy="1966165"/>
          </a:xfrm>
        </p:grpSpPr>
        <p:sp>
          <p:nvSpPr>
            <p:cNvPr id="37" name="任意多边形: 形状 36"/>
            <p:cNvSpPr/>
            <p:nvPr>
              <p:custDataLst>
                <p:tags r:id="rId12"/>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lstStyle/>
            <a:p>
              <a:pPr algn="ctr"/>
              <a:endParaRPr lang="zh-CN" altLang="en-US">
                <a:solidFill>
                  <a:schemeClr val="tx1">
                    <a:lumMod val="85000"/>
                    <a:lumOff val="15000"/>
                  </a:schemeClr>
                </a:solidFill>
              </a:endParaRPr>
            </a:p>
          </p:txBody>
        </p:sp>
        <p:sp>
          <p:nvSpPr>
            <p:cNvPr id="38" name="等腰三角形 37"/>
            <p:cNvSpPr/>
            <p:nvPr>
              <p:custDataLst>
                <p:tags r:id="rId13"/>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25000" lnSpcReduction="20000"/>
            </a:bodyPr>
            <a:lstStyle/>
            <a:p>
              <a:pPr algn="ctr"/>
              <a:endParaRPr lang="zh-CN" altLang="en-US">
                <a:solidFill>
                  <a:schemeClr val="tx1">
                    <a:lumMod val="85000"/>
                    <a:lumOff val="15000"/>
                  </a:schemeClr>
                </a:solidFill>
              </a:endParaRPr>
            </a:p>
          </p:txBody>
        </p:sp>
      </p:grpSp>
      <p:sp>
        <p:nvSpPr>
          <p:cNvPr id="13" name="文本框 12"/>
          <p:cNvSpPr txBox="1"/>
          <p:nvPr>
            <p:custDataLst>
              <p:tags r:id="rId14"/>
            </p:custDataLst>
          </p:nvPr>
        </p:nvSpPr>
        <p:spPr>
          <a:xfrm>
            <a:off x="7000875" y="1125220"/>
            <a:ext cx="2695575" cy="1226185"/>
          </a:xfrm>
          <a:prstGeom prst="rect">
            <a:avLst/>
          </a:prstGeom>
          <a:noFill/>
        </p:spPr>
        <p:txBody>
          <a:bodyPr wrap="square" rtlCol="0" anchor="ctr">
            <a:normAutofit/>
          </a:bodyPr>
          <a:lstStyle/>
          <a:p>
            <a:r>
              <a:rPr lang="zh-CN" altLang="en-US" sz="3600" b="1" spc="150">
                <a:solidFill>
                  <a:schemeClr val="tx1">
                    <a:lumMod val="85000"/>
                    <a:lumOff val="15000"/>
                  </a:schemeClr>
                </a:solidFill>
                <a:latin typeface="Arial" panose="020B0604020202020204" pitchFamily="34" charset="0"/>
                <a:ea typeface="微软雅黑" panose="020B0503020204020204" charset="-122"/>
                <a:cs typeface="微软雅黑" panose="020B0503020204020204" charset="-122"/>
                <a:sym typeface="+mn-lt"/>
              </a:rPr>
              <a:t>编制背景</a:t>
            </a:r>
            <a:endParaRPr lang="zh-CN" altLang="en-US" sz="3600" b="1" spc="150">
              <a:solidFill>
                <a:schemeClr val="tx1">
                  <a:lumMod val="85000"/>
                  <a:lumOff val="15000"/>
                </a:schemeClr>
              </a:solidFill>
              <a:latin typeface="Arial" panose="020B0604020202020204" pitchFamily="34" charset="0"/>
              <a:ea typeface="微软雅黑" panose="020B0503020204020204" charset="-122"/>
              <a:cs typeface="微软雅黑" panose="020B0503020204020204" charset="-122"/>
              <a:sym typeface="+mn-lt"/>
            </a:endParaRPr>
          </a:p>
        </p:txBody>
      </p:sp>
      <p:sp>
        <p:nvSpPr>
          <p:cNvPr id="66" name="文本框 65"/>
          <p:cNvSpPr txBox="1"/>
          <p:nvPr>
            <p:custDataLst>
              <p:tags r:id="rId15"/>
            </p:custDataLst>
          </p:nvPr>
        </p:nvSpPr>
        <p:spPr>
          <a:xfrm>
            <a:off x="7000875" y="2742565"/>
            <a:ext cx="2752725" cy="1226185"/>
          </a:xfrm>
          <a:prstGeom prst="rect">
            <a:avLst/>
          </a:prstGeom>
          <a:noFill/>
        </p:spPr>
        <p:txBody>
          <a:bodyPr wrap="square" rtlCol="0" anchor="ctr">
            <a:normAutofit/>
          </a:bodyPr>
          <a:lstStyle/>
          <a:p>
            <a:r>
              <a:rPr lang="zh-CN" altLang="en-US" sz="3600" b="1" spc="150">
                <a:solidFill>
                  <a:schemeClr val="tx1">
                    <a:lumMod val="85000"/>
                    <a:lumOff val="15000"/>
                  </a:schemeClr>
                </a:solidFill>
                <a:latin typeface="Arial" panose="020B0604020202020204" pitchFamily="34" charset="0"/>
                <a:ea typeface="微软雅黑" panose="020B0503020204020204" charset="-122"/>
                <a:cs typeface="微软雅黑" panose="020B0503020204020204" charset="-122"/>
                <a:sym typeface="+mn-lt"/>
              </a:rPr>
              <a:t>主要内容</a:t>
            </a:r>
            <a:endParaRPr lang="zh-CN" altLang="en-US" sz="3600" b="1" spc="150">
              <a:solidFill>
                <a:schemeClr val="tx1">
                  <a:lumMod val="85000"/>
                  <a:lumOff val="15000"/>
                </a:schemeClr>
              </a:solidFill>
              <a:latin typeface="Arial" panose="020B0604020202020204" pitchFamily="34" charset="0"/>
              <a:ea typeface="微软雅黑" panose="020B0503020204020204" charset="-122"/>
              <a:cs typeface="微软雅黑" panose="020B0503020204020204" charset="-122"/>
              <a:sym typeface="+mn-lt"/>
            </a:endParaRPr>
          </a:p>
        </p:txBody>
      </p:sp>
      <p:grpSp>
        <p:nvGrpSpPr>
          <p:cNvPr id="2" name="组合 1"/>
          <p:cNvGrpSpPr/>
          <p:nvPr>
            <p:custDataLst>
              <p:tags r:id="rId16"/>
            </p:custDataLst>
          </p:nvPr>
        </p:nvGrpSpPr>
        <p:grpSpPr>
          <a:xfrm>
            <a:off x="5118232" y="4720219"/>
            <a:ext cx="413106" cy="513338"/>
            <a:chOff x="10608342" y="5053054"/>
            <a:chExt cx="1583658" cy="1966165"/>
          </a:xfrm>
        </p:grpSpPr>
        <p:sp>
          <p:nvSpPr>
            <p:cNvPr id="3" name="任意多边形: 形状 36"/>
            <p:cNvSpPr/>
            <p:nvPr>
              <p:custDataLst>
                <p:tags r:id="rId1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lnSpcReduction="10000"/>
            </a:bodyPr>
            <a:p>
              <a:pPr algn="ctr"/>
              <a:endParaRPr lang="zh-CN" altLang="en-US">
                <a:solidFill>
                  <a:schemeClr val="tx1">
                    <a:lumMod val="85000"/>
                    <a:lumOff val="15000"/>
                  </a:schemeClr>
                </a:solidFill>
              </a:endParaRPr>
            </a:p>
          </p:txBody>
        </p:sp>
        <p:sp>
          <p:nvSpPr>
            <p:cNvPr id="4" name="等腰三角形 3"/>
            <p:cNvSpPr/>
            <p:nvPr>
              <p:custDataLst>
                <p:tags r:id="rId1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25000" lnSpcReduction="20000"/>
            </a:bodyPr>
            <a:p>
              <a:pPr algn="ctr"/>
              <a:endParaRPr lang="zh-CN" altLang="en-US">
                <a:solidFill>
                  <a:schemeClr val="tx1">
                    <a:lumMod val="85000"/>
                    <a:lumOff val="15000"/>
                  </a:schemeClr>
                </a:solidFill>
              </a:endParaRPr>
            </a:p>
          </p:txBody>
        </p:sp>
      </p:grpSp>
      <p:sp>
        <p:nvSpPr>
          <p:cNvPr id="5" name="文本框 4"/>
          <p:cNvSpPr txBox="1"/>
          <p:nvPr>
            <p:custDataLst>
              <p:tags r:id="rId19"/>
            </p:custDataLst>
          </p:nvPr>
        </p:nvSpPr>
        <p:spPr>
          <a:xfrm>
            <a:off x="5866765" y="4535805"/>
            <a:ext cx="908685" cy="890270"/>
          </a:xfrm>
          <a:prstGeom prst="rect">
            <a:avLst/>
          </a:prstGeom>
          <a:noFill/>
        </p:spPr>
        <p:txBody>
          <a:bodyPr wrap="square" rtlCol="0">
            <a:normAutofit/>
          </a:bodyPr>
          <a:p>
            <a:r>
              <a:rPr lang="en-US" altLang="zh-CN" sz="4800">
                <a:solidFill>
                  <a:schemeClr val="tx1">
                    <a:lumMod val="85000"/>
                    <a:lumOff val="15000"/>
                  </a:schemeClr>
                </a:solidFill>
                <a:uFillTx/>
                <a:latin typeface="Arial" panose="020B0604020202020204" pitchFamily="34" charset="0"/>
                <a:ea typeface="微软雅黑" panose="020B0503020204020204" charset="-122"/>
                <a:cs typeface="Arial" panose="020B0604020202020204" pitchFamily="34" charset="0"/>
              </a:rPr>
              <a:t>03</a:t>
            </a:r>
            <a:endParaRPr lang="en-US" altLang="zh-CN" sz="4800">
              <a:solidFill>
                <a:schemeClr val="tx1">
                  <a:lumMod val="85000"/>
                  <a:lumOff val="15000"/>
                </a:schemeClr>
              </a:solidFill>
              <a:uFillTx/>
              <a:latin typeface="Arial" panose="020B0604020202020204" pitchFamily="34" charset="0"/>
              <a:ea typeface="微软雅黑" panose="020B0503020204020204" charset="-122"/>
              <a:cs typeface="Arial" panose="020B0604020202020204" pitchFamily="34" charset="0"/>
            </a:endParaRPr>
          </a:p>
        </p:txBody>
      </p:sp>
      <p:sp>
        <p:nvSpPr>
          <p:cNvPr id="10" name="文本框 9"/>
          <p:cNvSpPr txBox="1"/>
          <p:nvPr>
            <p:custDataLst>
              <p:tags r:id="rId20"/>
            </p:custDataLst>
          </p:nvPr>
        </p:nvSpPr>
        <p:spPr>
          <a:xfrm>
            <a:off x="7110730" y="4359910"/>
            <a:ext cx="2973705" cy="1226185"/>
          </a:xfrm>
          <a:prstGeom prst="rect">
            <a:avLst/>
          </a:prstGeom>
          <a:noFill/>
        </p:spPr>
        <p:txBody>
          <a:bodyPr wrap="square" rtlCol="0" anchor="ctr">
            <a:normAutofit/>
          </a:bodyPr>
          <a:p>
            <a:r>
              <a:rPr lang="zh-CN" altLang="en-US" sz="3600" b="1" spc="150">
                <a:solidFill>
                  <a:schemeClr val="tx1">
                    <a:lumMod val="85000"/>
                    <a:lumOff val="15000"/>
                  </a:schemeClr>
                </a:solidFill>
                <a:latin typeface="Arial" panose="020B0604020202020204" pitchFamily="34" charset="0"/>
                <a:ea typeface="微软雅黑" panose="020B0503020204020204" charset="-122"/>
                <a:cs typeface="微软雅黑" panose="020B0503020204020204" charset="-122"/>
                <a:sym typeface="+mn-lt"/>
              </a:rPr>
              <a:t>突出亮点</a:t>
            </a:r>
            <a:endParaRPr lang="zh-CN" altLang="en-US" sz="3600" b="1" spc="150">
              <a:solidFill>
                <a:schemeClr val="tx1">
                  <a:lumMod val="85000"/>
                  <a:lumOff val="15000"/>
                </a:schemeClr>
              </a:solidFill>
              <a:latin typeface="Arial" panose="020B0604020202020204" pitchFamily="34" charset="0"/>
              <a:ea typeface="微软雅黑" panose="020B0503020204020204" charset="-122"/>
              <a:cs typeface="微软雅黑" panose="020B0503020204020204" charset="-122"/>
              <a:sym typeface="+mn-lt"/>
            </a:endParaRPr>
          </a:p>
        </p:txBody>
      </p:sp>
    </p:spTree>
    <p:custDataLst>
      <p:tags r:id="rId2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custDataLst>
              <p:tags r:id="rId1"/>
            </p:custDataLst>
          </p:nvPr>
        </p:nvSpPr>
        <p:spPr>
          <a:xfrm>
            <a:off x="5848985" y="2181860"/>
            <a:ext cx="1156335" cy="1108075"/>
          </a:xfrm>
          <a:prstGeom prst="rect">
            <a:avLst/>
          </a:prstGeom>
          <a:noFill/>
        </p:spPr>
        <p:txBody>
          <a:bodyPr wrap="square" rtlCol="0">
            <a:normAutofit/>
          </a:bodyPr>
          <a:lstStyle/>
          <a:p>
            <a:r>
              <a:rPr lang="en-US" altLang="zh-CN" sz="6600" dirty="0">
                <a:solidFill>
                  <a:schemeClr val="tx1">
                    <a:lumMod val="85000"/>
                    <a:lumOff val="15000"/>
                  </a:schemeClr>
                </a:solidFill>
                <a:latin typeface="Arial" panose="020B0604020202020204" pitchFamily="34" charset="0"/>
                <a:ea typeface="微软雅黑" panose="020B0503020204020204" charset="-122"/>
                <a:cs typeface="Arial" panose="020B0604020202020204" pitchFamily="34" charset="0"/>
              </a:rPr>
              <a:t>01</a:t>
            </a:r>
            <a:endParaRPr lang="en-US" altLang="zh-CN" sz="6600" dirty="0">
              <a:solidFill>
                <a:schemeClr val="tx1">
                  <a:lumMod val="85000"/>
                  <a:lumOff val="15000"/>
                </a:schemeClr>
              </a:solidFill>
              <a:latin typeface="Arial" panose="020B0604020202020204" pitchFamily="34" charset="0"/>
              <a:ea typeface="微软雅黑" panose="020B0503020204020204" charset="-122"/>
              <a:cs typeface="Arial" panose="020B0604020202020204" pitchFamily="34" charset="0"/>
            </a:endParaRPr>
          </a:p>
        </p:txBody>
      </p:sp>
      <p:sp>
        <p:nvSpPr>
          <p:cNvPr id="2" name="标题 1"/>
          <p:cNvSpPr>
            <a:spLocks noGrp="1"/>
          </p:cNvSpPr>
          <p:nvPr>
            <p:ph type="title"/>
            <p:custDataLst>
              <p:tags r:id="rId2"/>
            </p:custDataLst>
          </p:nvPr>
        </p:nvSpPr>
        <p:spPr>
          <a:xfrm>
            <a:off x="3462020" y="3204210"/>
            <a:ext cx="5478145" cy="1172845"/>
          </a:xfrm>
        </p:spPr>
        <p:txBody>
          <a:bodyPr/>
          <a:lstStyle/>
          <a:p>
            <a:r>
              <a:rPr lang="zh-CN" altLang="en-US" sz="6000" dirty="0">
                <a:sym typeface="+mn-lt"/>
              </a:rPr>
              <a:t>编制背景</a:t>
            </a:r>
            <a:endParaRPr lang="zh-CN" altLang="en-US" sz="6000" dirty="0">
              <a:sym typeface="+mn-lt"/>
            </a:endParaRPr>
          </a:p>
        </p:txBody>
      </p:sp>
      <p:sp>
        <p:nvSpPr>
          <p:cNvPr id="5" name="文本框 4"/>
          <p:cNvSpPr txBox="1"/>
          <p:nvPr>
            <p:custDataLst>
              <p:tags r:id="rId3"/>
            </p:custDataLst>
          </p:nvPr>
        </p:nvSpPr>
        <p:spPr>
          <a:xfrm>
            <a:off x="5577367" y="1958149"/>
            <a:ext cx="1427629" cy="306705"/>
          </a:xfrm>
          <a:prstGeom prst="rect">
            <a:avLst/>
          </a:prstGeom>
          <a:noFill/>
        </p:spPr>
        <p:txBody>
          <a:bodyPr wrap="square" rtlCol="0">
            <a:normAutofit/>
          </a:bodyPr>
          <a:lstStyle/>
          <a:p>
            <a:pPr algn="ctr"/>
            <a:r>
              <a:rPr lang="en-US" altLang="zh-CN" sz="1400" kern="2600" spc="2000">
                <a:solidFill>
                  <a:schemeClr val="tx1">
                    <a:lumMod val="75000"/>
                  </a:schemeClr>
                </a:solidFill>
                <a:uFillTx/>
                <a:latin typeface="Arial" panose="020B0604020202020204" pitchFamily="34" charset="0"/>
                <a:ea typeface="微软雅黑" panose="020B0503020204020204" charset="-122"/>
                <a:cs typeface="Arial" panose="020B0604020202020204" pitchFamily="34" charset="0"/>
              </a:rPr>
              <a:t>ONE</a:t>
            </a:r>
            <a:endParaRPr lang="en-US" altLang="zh-CN" sz="1400" kern="2600" spc="2000">
              <a:solidFill>
                <a:schemeClr val="tx1">
                  <a:lumMod val="75000"/>
                </a:schemeClr>
              </a:solidFill>
              <a:uFillTx/>
              <a:latin typeface="Arial" panose="020B0604020202020204" pitchFamily="34" charset="0"/>
              <a:ea typeface="微软雅黑" panose="020B0503020204020204" charset="-122"/>
              <a:cs typeface="Arial" panose="020B0604020202020204" pitchFamily="34" charset="0"/>
            </a:endParaRPr>
          </a:p>
        </p:txBody>
      </p:sp>
    </p:spTree>
    <p:custDataLst>
      <p:tags r:id="rId4"/>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292225" y="621030"/>
            <a:ext cx="10410825" cy="714375"/>
          </a:xfrm>
        </p:spPr>
        <p:txBody>
          <a:bodyPr/>
          <a:p>
            <a:pPr algn="l"/>
            <a:r>
              <a:rPr lang="en-US" altLang="zh-CN" spc="200" dirty="0">
                <a:latin typeface="汉仪旗黑-85S" panose="00020600040101010101" pitchFamily="18" charset="-122"/>
                <a:ea typeface="汉仪旗黑-85S" panose="00020600040101010101" pitchFamily="18" charset="-122"/>
                <a:sym typeface="+mn-ea"/>
              </a:rPr>
              <a:t>1.1 </a:t>
            </a:r>
            <a:r>
              <a:rPr lang="zh-CN" altLang="zh-CN" spc="200" dirty="0">
                <a:latin typeface="汉仪旗黑-85S" panose="00020600040101010101" pitchFamily="18" charset="-122"/>
                <a:ea typeface="汉仪旗黑-85S" panose="00020600040101010101" pitchFamily="18" charset="-122"/>
                <a:sym typeface="+mn-ea"/>
              </a:rPr>
              <a:t>建设高水平本科教育的新要求</a:t>
            </a:r>
            <a:endParaRPr lang="zh-CN" altLang="en-US"/>
          </a:p>
        </p:txBody>
      </p:sp>
      <p:sp>
        <p:nvSpPr>
          <p:cNvPr id="3" name="内容占位符 2"/>
          <p:cNvSpPr>
            <a:spLocks noGrp="1"/>
          </p:cNvSpPr>
          <p:nvPr>
            <p:ph sz="quarter" idx="13"/>
          </p:nvPr>
        </p:nvSpPr>
        <p:spPr>
          <a:xfrm>
            <a:off x="1292225" y="1421765"/>
            <a:ext cx="9794240" cy="3025775"/>
          </a:xfrm>
        </p:spPr>
        <p:txBody>
          <a:bodyPr>
            <a:noAutofit/>
          </a:bodyPr>
          <a:p>
            <a:pPr marL="0" indent="0">
              <a:lnSpc>
                <a:spcPts val="3000"/>
              </a:lnSpc>
              <a:spcBef>
                <a:spcPts val="0"/>
              </a:spcBef>
              <a:spcAft>
                <a:spcPts val="0"/>
              </a:spcAft>
              <a:buNone/>
            </a:pPr>
            <a:r>
              <a:rPr lang="en-US" altLang="zh-CN" sz="2000" spc="150" dirty="0">
                <a:latin typeface="黑体" panose="02010609060101010101" charset="-122"/>
                <a:ea typeface="黑体" panose="02010609060101010101" charset="-122"/>
                <a:cs typeface="黑体" panose="02010609060101010101" charset="-122"/>
                <a:sym typeface="+mn-ea"/>
              </a:rPr>
              <a:t>   </a:t>
            </a:r>
            <a:r>
              <a:rPr lang="en-US" altLang="zh-CN" sz="2200" spc="150" dirty="0">
                <a:latin typeface="黑体" panose="02010609060101010101" charset="-122"/>
                <a:ea typeface="黑体" panose="02010609060101010101" charset="-122"/>
                <a:cs typeface="黑体" panose="02010609060101010101" charset="-122"/>
                <a:sym typeface="+mn-ea"/>
              </a:rPr>
              <a:t> </a:t>
            </a:r>
            <a:r>
              <a:rPr lang="zh-CN" altLang="en-US" sz="2200" spc="150" dirty="0">
                <a:latin typeface="黑体" panose="02010609060101010101" charset="-122"/>
                <a:ea typeface="黑体" panose="02010609060101010101" charset="-122"/>
                <a:cs typeface="黑体" panose="02010609060101010101" charset="-122"/>
                <a:sym typeface="+mn-ea"/>
              </a:rPr>
              <a:t>2018年，教育部出台《关于加快建设高水平本科教育全面提高人才培养能力的意见》（教高〔2018〕2号）。</a:t>
            </a:r>
            <a:endParaRPr lang="zh-CN" altLang="en-US" sz="2200" spc="150" dirty="0">
              <a:latin typeface="黑体" panose="02010609060101010101" charset="-122"/>
              <a:ea typeface="黑体" panose="02010609060101010101" charset="-122"/>
              <a:cs typeface="黑体" panose="02010609060101010101" charset="-122"/>
              <a:sym typeface="+mn-ea"/>
            </a:endParaRPr>
          </a:p>
          <a:p>
            <a:pPr marL="0" indent="0">
              <a:lnSpc>
                <a:spcPts val="3000"/>
              </a:lnSpc>
              <a:spcBef>
                <a:spcPts val="0"/>
              </a:spcBef>
              <a:spcAft>
                <a:spcPts val="0"/>
              </a:spcAft>
              <a:buNone/>
            </a:pPr>
            <a:r>
              <a:rPr lang="zh-CN" altLang="en-US" sz="2200" spc="150" dirty="0">
                <a:latin typeface="黑体" panose="02010609060101010101" charset="-122"/>
                <a:ea typeface="黑体" panose="02010609060101010101" charset="-122"/>
                <a:cs typeface="黑体" panose="02010609060101010101" charset="-122"/>
                <a:sym typeface="+mn-ea"/>
              </a:rPr>
              <a:t> </a:t>
            </a:r>
            <a:r>
              <a:rPr lang="en-US" altLang="zh-CN" sz="2200" spc="150" dirty="0">
                <a:latin typeface="黑体" panose="02010609060101010101" charset="-122"/>
                <a:ea typeface="黑体" panose="02010609060101010101" charset="-122"/>
                <a:cs typeface="黑体" panose="02010609060101010101" charset="-122"/>
                <a:sym typeface="+mn-ea"/>
              </a:rPr>
              <a:t>  2019</a:t>
            </a:r>
            <a:r>
              <a:rPr lang="zh-CN" altLang="en-US" sz="2200" spc="150" dirty="0">
                <a:latin typeface="黑体" panose="02010609060101010101" charset="-122"/>
                <a:ea typeface="黑体" panose="02010609060101010101" charset="-122"/>
                <a:cs typeface="黑体" panose="02010609060101010101" charset="-122"/>
                <a:sym typeface="+mn-ea"/>
              </a:rPr>
              <a:t>年，教育部出台《关于深化本科教育教学改革 全面提高人才培养质量的意见》（教高〔2019〕6号）。</a:t>
            </a:r>
            <a:endParaRPr lang="zh-CN" altLang="en-US" sz="2200" spc="150" dirty="0">
              <a:latin typeface="黑体" panose="02010609060101010101" charset="-122"/>
              <a:ea typeface="黑体" panose="02010609060101010101" charset="-122"/>
              <a:cs typeface="黑体" panose="02010609060101010101" charset="-122"/>
              <a:sym typeface="+mn-ea"/>
            </a:endParaRPr>
          </a:p>
          <a:p>
            <a:pPr marL="0" indent="0">
              <a:lnSpc>
                <a:spcPts val="3000"/>
              </a:lnSpc>
              <a:spcBef>
                <a:spcPts val="0"/>
              </a:spcBef>
              <a:spcAft>
                <a:spcPts val="0"/>
              </a:spcAft>
              <a:buNone/>
            </a:pPr>
            <a:r>
              <a:rPr lang="en-US" altLang="zh-CN" sz="2200" spc="150" dirty="0">
                <a:latin typeface="黑体" panose="02010609060101010101" charset="-122"/>
                <a:ea typeface="黑体" panose="02010609060101010101" charset="-122"/>
                <a:cs typeface="黑体" panose="02010609060101010101" charset="-122"/>
                <a:sym typeface="+mn-ea"/>
              </a:rPr>
              <a:t>    </a:t>
            </a:r>
            <a:r>
              <a:rPr lang="zh-CN" altLang="en-US" sz="2200" spc="150" dirty="0">
                <a:latin typeface="黑体" panose="02010609060101010101" charset="-122"/>
                <a:ea typeface="黑体" panose="02010609060101010101" charset="-122"/>
                <a:cs typeface="黑体" panose="02010609060101010101" charset="-122"/>
                <a:sym typeface="+mn-ea"/>
              </a:rPr>
              <a:t>2019年，自治区教育厅印发《关于加快建设高水平本科教育全面提高人才培养能力的实施意见》（桂教规范〔2019〕1号）。</a:t>
            </a:r>
            <a:endParaRPr lang="zh-CN" altLang="en-US" sz="2200" spc="150" dirty="0">
              <a:solidFill>
                <a:schemeClr val="tx1">
                  <a:lumMod val="85000"/>
                  <a:lumOff val="15000"/>
                </a:schemeClr>
              </a:solidFill>
              <a:latin typeface="黑体" panose="02010609060101010101" charset="-122"/>
              <a:ea typeface="黑体" panose="02010609060101010101" charset="-122"/>
              <a:cs typeface="黑体" panose="02010609060101010101" charset="-122"/>
            </a:endParaRPr>
          </a:p>
          <a:p>
            <a:pPr marL="0" indent="0">
              <a:lnSpc>
                <a:spcPts val="3000"/>
              </a:lnSpc>
              <a:spcBef>
                <a:spcPts val="0"/>
              </a:spcBef>
              <a:spcAft>
                <a:spcPts val="0"/>
              </a:spcAft>
              <a:buNone/>
            </a:pPr>
            <a:r>
              <a:rPr lang="en-US" altLang="zh-CN" sz="2200" spc="150" dirty="0">
                <a:latin typeface="黑体" panose="02010609060101010101" charset="-122"/>
                <a:ea typeface="黑体" panose="02010609060101010101" charset="-122"/>
                <a:cs typeface="黑体" panose="02010609060101010101" charset="-122"/>
                <a:sym typeface="+mn-ea"/>
              </a:rPr>
              <a:t>    </a:t>
            </a:r>
            <a:r>
              <a:rPr lang="zh-CN" altLang="en-US" sz="2200" spc="150" dirty="0">
                <a:latin typeface="黑体" panose="02010609060101010101" charset="-122"/>
                <a:ea typeface="黑体" panose="02010609060101010101" charset="-122"/>
                <a:cs typeface="黑体" panose="02010609060101010101" charset="-122"/>
                <a:sym typeface="+mn-ea"/>
              </a:rPr>
              <a:t>2020年，</a:t>
            </a:r>
            <a:r>
              <a:rPr lang="zh-CN" altLang="en-US" sz="2200" spc="150" dirty="0">
                <a:latin typeface="黑体" panose="02010609060101010101" charset="-122"/>
                <a:ea typeface="黑体" panose="02010609060101010101" charset="-122"/>
                <a:cs typeface="黑体" panose="02010609060101010101" charset="-122"/>
                <a:sym typeface="+mn-ea"/>
              </a:rPr>
              <a:t>自治区教育厅</a:t>
            </a:r>
            <a:r>
              <a:rPr lang="zh-CN" altLang="en-US" sz="2200" spc="150" dirty="0">
                <a:latin typeface="黑体" panose="02010609060101010101" charset="-122"/>
                <a:ea typeface="黑体" panose="02010609060101010101" charset="-122"/>
                <a:cs typeface="黑体" panose="02010609060101010101" charset="-122"/>
                <a:sym typeface="+mn-ea"/>
              </a:rPr>
              <a:t>印发《关于深化本科教育教学改革全面提高人才培养质量的意见》（桂教规范〔2020〕6号）。</a:t>
            </a:r>
            <a:endParaRPr lang="zh-CN" altLang="en-US" sz="2200" spc="150" dirty="0">
              <a:latin typeface="黑体" panose="02010609060101010101" charset="-122"/>
              <a:ea typeface="黑体" panose="02010609060101010101" charset="-122"/>
              <a:cs typeface="黑体" panose="02010609060101010101" charset="-122"/>
              <a:sym typeface="+mn-ea"/>
            </a:endParaRPr>
          </a:p>
        </p:txBody>
      </p:sp>
      <p:sp>
        <p:nvSpPr>
          <p:cNvPr id="4" name="文本占位符 3"/>
          <p:cNvSpPr>
            <a:spLocks noGrp="1"/>
          </p:cNvSpPr>
          <p:nvPr>
            <p:ph type="body" sz="quarter" idx="14"/>
          </p:nvPr>
        </p:nvSpPr>
        <p:spPr>
          <a:xfrm>
            <a:off x="1292225" y="4846320"/>
            <a:ext cx="9693275" cy="1591310"/>
          </a:xfrm>
          <a:ln>
            <a:noFill/>
          </a:ln>
        </p:spPr>
        <p:txBody>
          <a:bodyPr>
            <a:noAutofit/>
          </a:bodyPr>
          <a:p>
            <a:pPr>
              <a:lnSpc>
                <a:spcPct val="140000"/>
              </a:lnSpc>
            </a:pPr>
            <a:r>
              <a:rPr lang="en-US" altLang="zh-CN" sz="1800" spc="150" dirty="0">
                <a:solidFill>
                  <a:schemeClr val="tx2"/>
                </a:solidFill>
                <a:latin typeface="黑体" panose="02010609060101010101" charset="-122"/>
                <a:ea typeface="黑体" panose="02010609060101010101" charset="-122"/>
                <a:sym typeface="+mn-ea"/>
              </a:rPr>
              <a:t> </a:t>
            </a:r>
            <a:r>
              <a:rPr lang="en-US" altLang="zh-CN" sz="2400" spc="150" dirty="0">
                <a:solidFill>
                  <a:schemeClr val="tx2"/>
                </a:solidFill>
                <a:latin typeface="黑体" panose="02010609060101010101" charset="-122"/>
                <a:ea typeface="黑体" panose="02010609060101010101" charset="-122"/>
                <a:sym typeface="+mn-ea"/>
              </a:rPr>
              <a:t>   </a:t>
            </a:r>
            <a:r>
              <a:rPr lang="zh-CN" altLang="en-US" sz="2400" spc="150" dirty="0">
                <a:solidFill>
                  <a:schemeClr val="tx1"/>
                </a:solidFill>
                <a:effectLst/>
                <a:latin typeface="黑体" panose="02010609060101010101" charset="-122"/>
                <a:ea typeface="黑体" panose="02010609060101010101" charset="-122"/>
                <a:cs typeface="黑体" panose="02010609060101010101" charset="-122"/>
                <a:sym typeface="+mn-ea"/>
              </a:rPr>
              <a:t>自治区教育厅</a:t>
            </a:r>
            <a:r>
              <a:rPr lang="zh-CN" altLang="en-US" sz="2400" spc="150" dirty="0">
                <a:solidFill>
                  <a:schemeClr val="tx1"/>
                </a:solidFill>
                <a:effectLst/>
                <a:latin typeface="黑体" panose="02010609060101010101" charset="-122"/>
                <a:ea typeface="黑体" panose="02010609060101010101" charset="-122"/>
                <a:sym typeface="+mn-ea"/>
              </a:rPr>
              <a:t>出</a:t>
            </a:r>
            <a:r>
              <a:rPr lang="zh-CN" altLang="en-US" sz="2400" spc="150" dirty="0">
                <a:solidFill>
                  <a:schemeClr val="tx2"/>
                </a:solidFill>
                <a:latin typeface="黑体" panose="02010609060101010101" charset="-122"/>
                <a:ea typeface="黑体" panose="02010609060101010101" charset="-122"/>
                <a:sym typeface="+mn-ea"/>
              </a:rPr>
              <a:t>台《广西高等教育本科教学改革工程项目管理办法》，是贯彻以上文件要求的举措，对于推动高校深化本科教育教学改革，提高人才培养质量有重要作用。</a:t>
            </a:r>
            <a:endParaRPr lang="zh-CN" altLang="en-US" sz="1800" spc="150" dirty="0">
              <a:solidFill>
                <a:schemeClr val="tx2"/>
              </a:solidFill>
              <a:latin typeface="黑体" panose="02010609060101010101" charset="-122"/>
              <a:ea typeface="黑体" panose="02010609060101010101" charset="-122"/>
            </a:endParaRPr>
          </a:p>
          <a:p>
            <a:endParaRPr lang="zh-CN" altLang="en-US" sz="1800" spc="150" dirty="0">
              <a:solidFill>
                <a:schemeClr val="tx2"/>
              </a:solidFill>
              <a:latin typeface="黑体" panose="02010609060101010101" charset="-122"/>
              <a:ea typeface="黑体" panose="02010609060101010101" charset="-122"/>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02715" y="506095"/>
            <a:ext cx="9730740" cy="791845"/>
          </a:xfrm>
        </p:spPr>
        <p:txBody>
          <a:bodyPr/>
          <a:p>
            <a:pPr algn="l"/>
            <a:r>
              <a:rPr lang="en-US" altLang="zh-CN" spc="200" dirty="0">
                <a:latin typeface="汉仪旗黑-85S" panose="00020600040101010101" pitchFamily="18" charset="-122"/>
                <a:ea typeface="汉仪旗黑-85S" panose="00020600040101010101" pitchFamily="18" charset="-122"/>
                <a:sym typeface="+mn-ea"/>
              </a:rPr>
              <a:t>1.2 </a:t>
            </a:r>
            <a:r>
              <a:rPr lang="zh-CN" altLang="en-US" spc="200" dirty="0">
                <a:latin typeface="汉仪旗黑-85S" panose="00020600040101010101" pitchFamily="18" charset="-122"/>
                <a:ea typeface="汉仪旗黑-85S" panose="00020600040101010101" pitchFamily="18" charset="-122"/>
                <a:sym typeface="+mn-ea"/>
              </a:rPr>
              <a:t>现实需要</a:t>
            </a:r>
            <a:endParaRPr lang="zh-CN" altLang="en-US" spc="200" dirty="0">
              <a:latin typeface="汉仪旗黑-85S" panose="00020600040101010101" pitchFamily="18" charset="-122"/>
              <a:ea typeface="汉仪旗黑-85S" panose="00020600040101010101" pitchFamily="18" charset="-122"/>
              <a:sym typeface="+mn-ea"/>
            </a:endParaRPr>
          </a:p>
        </p:txBody>
      </p:sp>
      <p:sp>
        <p:nvSpPr>
          <p:cNvPr id="4" name="文本占位符 3"/>
          <p:cNvSpPr>
            <a:spLocks noGrp="1"/>
          </p:cNvSpPr>
          <p:nvPr>
            <p:ph type="body" sz="quarter" idx="14"/>
          </p:nvPr>
        </p:nvSpPr>
        <p:spPr>
          <a:xfrm>
            <a:off x="1525270" y="4930775"/>
            <a:ext cx="9486900" cy="1645920"/>
          </a:xfrm>
          <a:ln>
            <a:noFill/>
          </a:ln>
        </p:spPr>
        <p:txBody>
          <a:bodyPr>
            <a:normAutofit fontScale="90000" lnSpcReduction="10000"/>
          </a:bodyPr>
          <a:p>
            <a:pPr algn="just"/>
            <a:r>
              <a:rPr lang="en-US" altLang="zh-CN" sz="1800" spc="150" dirty="0">
                <a:solidFill>
                  <a:schemeClr val="tx2"/>
                </a:solidFill>
                <a:latin typeface="黑体" panose="02010609060101010101" charset="-122"/>
                <a:ea typeface="黑体" panose="02010609060101010101" charset="-122"/>
                <a:sym typeface="+mn-ea"/>
              </a:rPr>
              <a:t>  </a:t>
            </a:r>
            <a:r>
              <a:rPr lang="en-US" altLang="zh-CN" sz="2400" spc="150" dirty="0">
                <a:solidFill>
                  <a:schemeClr val="tx2"/>
                </a:solidFill>
                <a:latin typeface="黑体" panose="02010609060101010101" charset="-122"/>
                <a:ea typeface="黑体" panose="02010609060101010101" charset="-122"/>
                <a:sym typeface="+mn-ea"/>
              </a:rPr>
              <a:t>  </a:t>
            </a:r>
            <a:r>
              <a:rPr lang="zh-CN" altLang="en-US" sz="2400" spc="150" dirty="0">
                <a:solidFill>
                  <a:schemeClr val="tx2"/>
                </a:solidFill>
                <a:latin typeface="黑体" panose="02010609060101010101" charset="-122"/>
                <a:ea typeface="黑体" panose="02010609060101010101" charset="-122"/>
                <a:sym typeface="+mn-ea"/>
              </a:rPr>
              <a:t>自自治区教育厅设立广西高等教育本科教学改革工程项目以来，每年的立项项目数和结题项目数逐年增加。近年来，每年立项项目数已超过800项。《广西高等教育本科教学改革工程项目管理办法》的出台，将为其规范化管理提供依据，进一步提升项目实施质量。</a:t>
            </a:r>
            <a:endParaRPr lang="zh-CN" altLang="en-US" sz="2400" spc="150" dirty="0">
              <a:solidFill>
                <a:schemeClr val="tx2"/>
              </a:solidFill>
              <a:latin typeface="黑体" panose="02010609060101010101" charset="-122"/>
              <a:ea typeface="黑体" panose="02010609060101010101" charset="-122"/>
              <a:sym typeface="+mn-ea"/>
            </a:endParaRPr>
          </a:p>
        </p:txBody>
      </p:sp>
      <p:graphicFrame>
        <p:nvGraphicFramePr>
          <p:cNvPr id="6" name="内容占位符 5"/>
          <p:cNvGraphicFramePr/>
          <p:nvPr>
            <p:ph sz="quarter" idx="13"/>
          </p:nvPr>
        </p:nvGraphicFramePr>
        <p:xfrm>
          <a:off x="2373630" y="1297940"/>
          <a:ext cx="7789545" cy="3441700"/>
        </p:xfrm>
        <a:graphic>
          <a:graphicData uri="http://schemas.openxmlformats.org/drawingml/2006/chart">
            <c:chart xmlns:c="http://schemas.openxmlformats.org/drawingml/2006/chart" xmlns:r="http://schemas.openxmlformats.org/officeDocument/2006/relationships" r:id="rId1"/>
          </a:graphicData>
        </a:graphic>
      </p:graphicFrame>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p:cNvSpPr txBox="1"/>
          <p:nvPr>
            <p:custDataLst>
              <p:tags r:id="rId1"/>
            </p:custDataLst>
          </p:nvPr>
        </p:nvSpPr>
        <p:spPr>
          <a:xfrm>
            <a:off x="5848985" y="2181860"/>
            <a:ext cx="1156335" cy="1108075"/>
          </a:xfrm>
          <a:prstGeom prst="rect">
            <a:avLst/>
          </a:prstGeom>
          <a:noFill/>
        </p:spPr>
        <p:txBody>
          <a:bodyPr wrap="square" rtlCol="0">
            <a:normAutofit/>
          </a:bodyPr>
          <a:lstStyle/>
          <a:p>
            <a:r>
              <a:rPr lang="en-US" altLang="zh-CN" sz="6600" dirty="0">
                <a:solidFill>
                  <a:schemeClr val="tx1">
                    <a:lumMod val="85000"/>
                    <a:lumOff val="15000"/>
                  </a:schemeClr>
                </a:solidFill>
                <a:latin typeface="Arial" panose="020B0604020202020204" pitchFamily="34" charset="0"/>
                <a:ea typeface="微软雅黑" panose="020B0503020204020204" charset="-122"/>
                <a:cs typeface="Arial" panose="020B0604020202020204" pitchFamily="34" charset="0"/>
              </a:rPr>
              <a:t>02</a:t>
            </a:r>
            <a:endParaRPr lang="en-US" altLang="zh-CN" sz="6600" dirty="0">
              <a:solidFill>
                <a:schemeClr val="tx1">
                  <a:lumMod val="85000"/>
                  <a:lumOff val="15000"/>
                </a:schemeClr>
              </a:solidFill>
              <a:latin typeface="Arial" panose="020B0604020202020204" pitchFamily="34" charset="0"/>
              <a:ea typeface="微软雅黑" panose="020B0503020204020204" charset="-122"/>
              <a:cs typeface="Arial" panose="020B0604020202020204" pitchFamily="34" charset="0"/>
            </a:endParaRPr>
          </a:p>
        </p:txBody>
      </p:sp>
      <p:sp>
        <p:nvSpPr>
          <p:cNvPr id="2" name="标题 1"/>
          <p:cNvSpPr>
            <a:spLocks noGrp="1"/>
          </p:cNvSpPr>
          <p:nvPr>
            <p:ph type="title"/>
            <p:custDataLst>
              <p:tags r:id="rId2"/>
            </p:custDataLst>
          </p:nvPr>
        </p:nvSpPr>
        <p:spPr>
          <a:xfrm>
            <a:off x="3462020" y="3204210"/>
            <a:ext cx="5478145" cy="1172845"/>
          </a:xfrm>
        </p:spPr>
        <p:txBody>
          <a:bodyPr/>
          <a:lstStyle/>
          <a:p>
            <a:r>
              <a:rPr lang="zh-CN" altLang="en-US" sz="6000" dirty="0">
                <a:sym typeface="+mn-lt"/>
              </a:rPr>
              <a:t>主要内容</a:t>
            </a:r>
            <a:endParaRPr lang="zh-CN" altLang="en-US" sz="6000" dirty="0">
              <a:sym typeface="+mn-lt"/>
            </a:endParaRPr>
          </a:p>
        </p:txBody>
      </p:sp>
      <p:sp>
        <p:nvSpPr>
          <p:cNvPr id="5" name="文本框 4"/>
          <p:cNvSpPr txBox="1"/>
          <p:nvPr>
            <p:custDataLst>
              <p:tags r:id="rId3"/>
            </p:custDataLst>
          </p:nvPr>
        </p:nvSpPr>
        <p:spPr>
          <a:xfrm>
            <a:off x="5577367" y="1958149"/>
            <a:ext cx="1427629" cy="306705"/>
          </a:xfrm>
          <a:prstGeom prst="rect">
            <a:avLst/>
          </a:prstGeom>
          <a:noFill/>
        </p:spPr>
        <p:txBody>
          <a:bodyPr wrap="square" rtlCol="0">
            <a:normAutofit/>
          </a:bodyPr>
          <a:lstStyle/>
          <a:p>
            <a:pPr algn="ctr"/>
            <a:r>
              <a:rPr lang="en-US" altLang="zh-CN" sz="1400" kern="2600" spc="2000">
                <a:solidFill>
                  <a:schemeClr val="tx1">
                    <a:lumMod val="75000"/>
                  </a:schemeClr>
                </a:solidFill>
                <a:uFillTx/>
                <a:latin typeface="Arial" panose="020B0604020202020204" pitchFamily="34" charset="0"/>
                <a:ea typeface="微软雅黑" panose="020B0503020204020204" charset="-122"/>
                <a:cs typeface="Arial" panose="020B0604020202020204" pitchFamily="34" charset="0"/>
              </a:rPr>
              <a:t>ONE</a:t>
            </a:r>
            <a:endParaRPr lang="en-US" altLang="zh-CN" sz="1400" kern="2600" spc="2000">
              <a:solidFill>
                <a:schemeClr val="tx1">
                  <a:lumMod val="75000"/>
                </a:schemeClr>
              </a:solidFill>
              <a:uFillTx/>
              <a:latin typeface="Arial" panose="020B0604020202020204" pitchFamily="34" charset="0"/>
              <a:ea typeface="微软雅黑" panose="020B0503020204020204" charset="-122"/>
              <a:cs typeface="Arial" panose="020B0604020202020204" pitchFamily="34" charset="0"/>
            </a:endParaRPr>
          </a:p>
        </p:txBody>
      </p:sp>
    </p:spTree>
    <p:custDataLst>
      <p:tags r:id="rId4"/>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301750" y="592455"/>
            <a:ext cx="10410825" cy="714375"/>
          </a:xfrm>
        </p:spPr>
        <p:txBody>
          <a:bodyPr/>
          <a:p>
            <a:pPr algn="l"/>
            <a:r>
              <a:rPr lang="en-US" altLang="zh-CN" spc="200" dirty="0">
                <a:latin typeface="汉仪旗黑-85S" panose="00020600040101010101" pitchFamily="18" charset="-122"/>
                <a:ea typeface="汉仪旗黑-85S" panose="00020600040101010101" pitchFamily="18" charset="-122"/>
                <a:sym typeface="+mn-ea"/>
              </a:rPr>
              <a:t>2.1 </a:t>
            </a:r>
            <a:r>
              <a:rPr lang="zh-CN" altLang="en-US" spc="200" dirty="0">
                <a:latin typeface="汉仪旗黑-85S" panose="00020600040101010101" pitchFamily="18" charset="-122"/>
                <a:ea typeface="汉仪旗黑-85S" panose="00020600040101010101" pitchFamily="18" charset="-122"/>
                <a:sym typeface="+mn-ea"/>
              </a:rPr>
              <a:t>基本框架</a:t>
            </a:r>
            <a:endParaRPr lang="zh-CN" altLang="en-US" spc="200" dirty="0">
              <a:latin typeface="汉仪旗黑-85S" panose="00020600040101010101" pitchFamily="18" charset="-122"/>
              <a:ea typeface="汉仪旗黑-85S" panose="00020600040101010101" pitchFamily="18" charset="-122"/>
              <a:sym typeface="+mn-ea"/>
            </a:endParaRPr>
          </a:p>
        </p:txBody>
      </p:sp>
      <p:grpSp>
        <p:nvGrpSpPr>
          <p:cNvPr id="42" name="组合 41"/>
          <p:cNvGrpSpPr/>
          <p:nvPr/>
        </p:nvGrpSpPr>
        <p:grpSpPr>
          <a:xfrm>
            <a:off x="406400" y="1577340"/>
            <a:ext cx="2405380" cy="4531360"/>
            <a:chOff x="3032103" y="1499945"/>
            <a:chExt cx="3038660" cy="4157254"/>
          </a:xfrm>
        </p:grpSpPr>
        <p:grpSp>
          <p:nvGrpSpPr>
            <p:cNvPr id="23" name="组合 22"/>
            <p:cNvGrpSpPr/>
            <p:nvPr/>
          </p:nvGrpSpPr>
          <p:grpSpPr>
            <a:xfrm>
              <a:off x="3032103" y="1499945"/>
              <a:ext cx="1507244" cy="2643142"/>
              <a:chOff x="3510129" y="1867505"/>
              <a:chExt cx="1430784" cy="2504700"/>
            </a:xfrm>
          </p:grpSpPr>
          <p:sp>
            <p:nvSpPr>
              <p:cNvPr id="25" name="椭圆 24"/>
              <p:cNvSpPr/>
              <p:nvPr/>
            </p:nvSpPr>
            <p:spPr>
              <a:xfrm>
                <a:off x="3510129" y="1867505"/>
                <a:ext cx="1430784" cy="549455"/>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7" name="文本框 26"/>
              <p:cNvSpPr txBox="1"/>
              <p:nvPr/>
            </p:nvSpPr>
            <p:spPr>
              <a:xfrm>
                <a:off x="3737814" y="1914549"/>
                <a:ext cx="1015062" cy="400244"/>
              </a:xfrm>
              <a:prstGeom prst="rect">
                <a:avLst/>
              </a:prstGeom>
              <a:noFill/>
            </p:spPr>
            <p:txBody>
              <a:bodyPr wrap="square" rtlCol="0">
                <a:spAutoFit/>
              </a:bodyPr>
              <a:p>
                <a:r>
                  <a:rPr lang="zh-CN" altLang="en-US" sz="2400" b="1" dirty="0">
                    <a:solidFill>
                      <a:schemeClr val="bg2"/>
                    </a:solidFill>
                    <a:latin typeface="微软雅黑" panose="020B0503020204020204" charset="-122"/>
                    <a:ea typeface="微软雅黑" panose="020B0503020204020204" charset="-122"/>
                  </a:rPr>
                  <a:t>总则</a:t>
                </a:r>
                <a:endParaRPr lang="zh-CN" altLang="en-US" sz="2400" b="1" dirty="0">
                  <a:solidFill>
                    <a:schemeClr val="bg2"/>
                  </a:solidFill>
                  <a:latin typeface="微软雅黑" panose="020B0503020204020204" charset="-122"/>
                  <a:ea typeface="微软雅黑" panose="020B0503020204020204" charset="-122"/>
                </a:endParaRPr>
              </a:p>
            </p:txBody>
          </p:sp>
          <p:grpSp>
            <p:nvGrpSpPr>
              <p:cNvPr id="29" name="组合 28"/>
              <p:cNvGrpSpPr/>
              <p:nvPr/>
            </p:nvGrpSpPr>
            <p:grpSpPr>
              <a:xfrm>
                <a:off x="3949507" y="2437232"/>
                <a:ext cx="469076" cy="1934973"/>
                <a:chOff x="3584221" y="2144515"/>
                <a:chExt cx="469076" cy="1934973"/>
              </a:xfrm>
            </p:grpSpPr>
            <p:cxnSp>
              <p:nvCxnSpPr>
                <p:cNvPr id="28" name="直接连接符 27"/>
                <p:cNvCxnSpPr/>
                <p:nvPr/>
              </p:nvCxnSpPr>
              <p:spPr>
                <a:xfrm>
                  <a:off x="3586505" y="2144515"/>
                  <a:ext cx="1523" cy="1888048"/>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3584221" y="4036288"/>
                  <a:ext cx="353330" cy="188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1" name="椭圆 30"/>
                <p:cNvSpPr/>
                <p:nvPr/>
              </p:nvSpPr>
              <p:spPr>
                <a:xfrm>
                  <a:off x="3937551" y="3994471"/>
                  <a:ext cx="115746" cy="85017"/>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sp>
          <p:nvSpPr>
            <p:cNvPr id="32" name="文本框 31"/>
            <p:cNvSpPr txBox="1"/>
            <p:nvPr/>
          </p:nvSpPr>
          <p:spPr>
            <a:xfrm>
              <a:off x="4155156" y="2526442"/>
              <a:ext cx="1915607" cy="3130757"/>
            </a:xfrm>
            <a:prstGeom prst="rect">
              <a:avLst/>
            </a:prstGeom>
            <a:noFill/>
          </p:spPr>
          <p:txBody>
            <a:bodyPr wrap="square" rtlCol="0">
              <a:spAutoFit/>
            </a:bodyPr>
            <a:p>
              <a:pPr algn="just">
                <a:lnSpc>
                  <a:spcPct val="120000"/>
                </a:lnSpc>
              </a:pPr>
              <a:r>
                <a:rPr lang="zh-CN" altLang="en-US" b="1" dirty="0">
                  <a:latin typeface="微软雅黑" panose="020B0503020204020204" charset="-122"/>
                  <a:ea typeface="微软雅黑" panose="020B0503020204020204" charset="-122"/>
                </a:rPr>
                <a:t>第一至五条。阐明《办法》的文件依据、适用范围、立项原则、各层级管理权责等事项，特别提出了学术不端的处理依据。</a:t>
              </a:r>
              <a:endParaRPr lang="zh-CN" altLang="en-US" b="1" dirty="0">
                <a:latin typeface="微软雅黑" panose="020B0503020204020204" charset="-122"/>
                <a:ea typeface="微软雅黑" panose="020B0503020204020204" charset="-122"/>
              </a:endParaRPr>
            </a:p>
          </p:txBody>
        </p:sp>
      </p:grpSp>
      <p:grpSp>
        <p:nvGrpSpPr>
          <p:cNvPr id="45" name="组合 44"/>
          <p:cNvGrpSpPr/>
          <p:nvPr/>
        </p:nvGrpSpPr>
        <p:grpSpPr>
          <a:xfrm>
            <a:off x="3190093" y="2393589"/>
            <a:ext cx="2730500" cy="3668396"/>
            <a:chOff x="7457287" y="1377315"/>
            <a:chExt cx="3671723" cy="3844434"/>
          </a:xfrm>
        </p:grpSpPr>
        <p:grpSp>
          <p:nvGrpSpPr>
            <p:cNvPr id="33" name="组合 32"/>
            <p:cNvGrpSpPr/>
            <p:nvPr/>
          </p:nvGrpSpPr>
          <p:grpSpPr>
            <a:xfrm>
              <a:off x="7457287" y="1377315"/>
              <a:ext cx="2852843" cy="3121986"/>
              <a:chOff x="3684172" y="1836143"/>
              <a:chExt cx="2576530" cy="2994435"/>
            </a:xfrm>
          </p:grpSpPr>
          <p:sp>
            <p:nvSpPr>
              <p:cNvPr id="34" name="椭圆 33"/>
              <p:cNvSpPr/>
              <p:nvPr/>
            </p:nvSpPr>
            <p:spPr>
              <a:xfrm>
                <a:off x="3684172" y="1836143"/>
                <a:ext cx="2576530" cy="894236"/>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5" name="文本框 34"/>
              <p:cNvSpPr txBox="1"/>
              <p:nvPr/>
            </p:nvSpPr>
            <p:spPr>
              <a:xfrm>
                <a:off x="3826071" y="1908269"/>
                <a:ext cx="2292734" cy="834237"/>
              </a:xfrm>
              <a:prstGeom prst="rect">
                <a:avLst/>
              </a:prstGeom>
              <a:noFill/>
            </p:spPr>
            <p:txBody>
              <a:bodyPr wrap="square" rtlCol="0">
                <a:spAutoFit/>
              </a:bodyPr>
              <a:p>
                <a:pPr algn="ctr"/>
                <a:r>
                  <a:rPr lang="en-US" sz="2400" b="1" dirty="0">
                    <a:solidFill>
                      <a:schemeClr val="bg1"/>
                    </a:solidFill>
                    <a:latin typeface="微软雅黑" panose="020B0503020204020204" charset="-122"/>
                    <a:ea typeface="微软雅黑" panose="020B0503020204020204" charset="-122"/>
                  </a:rPr>
                  <a:t>项目内容和申报</a:t>
                </a:r>
                <a:endParaRPr lang="en-US" sz="2400" b="1" dirty="0">
                  <a:solidFill>
                    <a:schemeClr val="bg1"/>
                  </a:solidFill>
                  <a:latin typeface="微软雅黑" panose="020B0503020204020204" charset="-122"/>
                  <a:ea typeface="微软雅黑" panose="020B0503020204020204" charset="-122"/>
                </a:endParaRPr>
              </a:p>
            </p:txBody>
          </p:sp>
          <p:grpSp>
            <p:nvGrpSpPr>
              <p:cNvPr id="37" name="组合 36"/>
              <p:cNvGrpSpPr/>
              <p:nvPr/>
            </p:nvGrpSpPr>
            <p:grpSpPr>
              <a:xfrm>
                <a:off x="4377647" y="2742231"/>
                <a:ext cx="452600" cy="2088347"/>
                <a:chOff x="4012361" y="2449514"/>
                <a:chExt cx="452600" cy="2088347"/>
              </a:xfrm>
            </p:grpSpPr>
            <p:cxnSp>
              <p:nvCxnSpPr>
                <p:cNvPr id="38" name="直接连接符 37"/>
                <p:cNvCxnSpPr/>
                <p:nvPr/>
              </p:nvCxnSpPr>
              <p:spPr>
                <a:xfrm>
                  <a:off x="4012361" y="2449514"/>
                  <a:ext cx="3856" cy="2016977"/>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4016580" y="4466491"/>
                  <a:ext cx="361305"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40" name="椭圆 39"/>
                <p:cNvSpPr/>
                <p:nvPr/>
              </p:nvSpPr>
              <p:spPr>
                <a:xfrm>
                  <a:off x="4338352" y="4411252"/>
                  <a:ext cx="126609" cy="126609"/>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sp>
          <p:nvSpPr>
            <p:cNvPr id="41" name="文本框 40"/>
            <p:cNvSpPr txBox="1"/>
            <p:nvPr/>
          </p:nvSpPr>
          <p:spPr>
            <a:xfrm>
              <a:off x="8999411" y="3037669"/>
              <a:ext cx="2129599" cy="2184080"/>
            </a:xfrm>
            <a:prstGeom prst="rect">
              <a:avLst/>
            </a:prstGeom>
            <a:noFill/>
          </p:spPr>
          <p:txBody>
            <a:bodyPr wrap="square" rtlCol="0">
              <a:spAutoFit/>
            </a:bodyPr>
            <a:p>
              <a:pPr>
                <a:lnSpc>
                  <a:spcPct val="120000"/>
                </a:lnSpc>
              </a:pPr>
              <a:r>
                <a:rPr lang="zh-CN" altLang="en-US" b="1" dirty="0">
                  <a:latin typeface="微软雅黑" panose="020B0503020204020204" charset="-122"/>
                  <a:ea typeface="微软雅黑" panose="020B0503020204020204" charset="-122"/>
                </a:rPr>
                <a:t>第六至十二条。明确项目的内容和范围、项目类别、申报条件、申报程序等事项。</a:t>
              </a:r>
              <a:endParaRPr lang="zh-CN" altLang="en-US" b="1" dirty="0">
                <a:latin typeface="微软雅黑" panose="020B0503020204020204" charset="-122"/>
                <a:ea typeface="微软雅黑" panose="020B0503020204020204" charset="-122"/>
              </a:endParaRPr>
            </a:p>
          </p:txBody>
        </p:sp>
      </p:grpSp>
      <p:grpSp>
        <p:nvGrpSpPr>
          <p:cNvPr id="46" name="组合 45"/>
          <p:cNvGrpSpPr/>
          <p:nvPr/>
        </p:nvGrpSpPr>
        <p:grpSpPr>
          <a:xfrm>
            <a:off x="6038081" y="1631222"/>
            <a:ext cx="2486660" cy="3664585"/>
            <a:chOff x="2846849" y="1604916"/>
            <a:chExt cx="3251516" cy="3990846"/>
          </a:xfrm>
        </p:grpSpPr>
        <p:grpSp>
          <p:nvGrpSpPr>
            <p:cNvPr id="47" name="组合 22"/>
            <p:cNvGrpSpPr/>
            <p:nvPr/>
          </p:nvGrpSpPr>
          <p:grpSpPr>
            <a:xfrm>
              <a:off x="2846849" y="1604916"/>
              <a:ext cx="2778236" cy="2835839"/>
              <a:chOff x="3489548" y="2172436"/>
              <a:chExt cx="2811363" cy="2763664"/>
            </a:xfrm>
          </p:grpSpPr>
          <p:sp>
            <p:nvSpPr>
              <p:cNvPr id="49" name="椭圆 48"/>
              <p:cNvSpPr/>
              <p:nvPr/>
            </p:nvSpPr>
            <p:spPr>
              <a:xfrm>
                <a:off x="3669354" y="2172436"/>
                <a:ext cx="2452590" cy="808721"/>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0" name="文本框 25"/>
              <p:cNvSpPr txBox="1"/>
              <p:nvPr/>
            </p:nvSpPr>
            <p:spPr>
              <a:xfrm>
                <a:off x="3489548" y="2332158"/>
                <a:ext cx="2811363" cy="488602"/>
              </a:xfrm>
              <a:prstGeom prst="rect">
                <a:avLst/>
              </a:prstGeom>
              <a:noFill/>
            </p:spPr>
            <p:txBody>
              <a:bodyPr wrap="square" rtlCol="0">
                <a:spAutoFit/>
              </a:bodyPr>
              <a:p>
                <a:pPr algn="ctr"/>
                <a:r>
                  <a:rPr lang="en-US" altLang="zh-CN" sz="2400" b="1" dirty="0">
                    <a:solidFill>
                      <a:schemeClr val="bg1"/>
                    </a:solidFill>
                    <a:latin typeface="微软雅黑" panose="020B0503020204020204" charset="-122"/>
                    <a:ea typeface="微软雅黑" panose="020B0503020204020204" charset="-122"/>
                  </a:rPr>
                  <a:t>评审和立项</a:t>
                </a:r>
                <a:endParaRPr lang="en-US" altLang="zh-CN" sz="2400" b="1" dirty="0">
                  <a:solidFill>
                    <a:schemeClr val="bg1"/>
                  </a:solidFill>
                  <a:latin typeface="微软雅黑" panose="020B0503020204020204" charset="-122"/>
                  <a:ea typeface="微软雅黑" panose="020B0503020204020204" charset="-122"/>
                </a:endParaRPr>
              </a:p>
            </p:txBody>
          </p:sp>
          <p:grpSp>
            <p:nvGrpSpPr>
              <p:cNvPr id="52" name="组合 28"/>
              <p:cNvGrpSpPr/>
              <p:nvPr/>
            </p:nvGrpSpPr>
            <p:grpSpPr>
              <a:xfrm>
                <a:off x="4362709" y="2990070"/>
                <a:ext cx="459337" cy="1946030"/>
                <a:chOff x="3997423" y="2697353"/>
                <a:chExt cx="459337" cy="1946030"/>
              </a:xfrm>
            </p:grpSpPr>
            <p:cxnSp>
              <p:nvCxnSpPr>
                <p:cNvPr id="53" name="直接连接符 52"/>
                <p:cNvCxnSpPr/>
                <p:nvPr/>
              </p:nvCxnSpPr>
              <p:spPr>
                <a:xfrm flipH="1">
                  <a:off x="4017589" y="2697353"/>
                  <a:ext cx="14284" cy="1875606"/>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3997423" y="4568816"/>
                  <a:ext cx="386499" cy="4044"/>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55" name="椭圆 54"/>
                <p:cNvSpPr/>
                <p:nvPr/>
              </p:nvSpPr>
              <p:spPr>
                <a:xfrm>
                  <a:off x="4330151" y="4516774"/>
                  <a:ext cx="126609" cy="126609"/>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sp>
          <p:nvSpPr>
            <p:cNvPr id="48" name="文本框 31"/>
            <p:cNvSpPr txBox="1"/>
            <p:nvPr/>
          </p:nvSpPr>
          <p:spPr>
            <a:xfrm>
              <a:off x="4466795" y="2964473"/>
              <a:ext cx="1631570" cy="2631289"/>
            </a:xfrm>
            <a:prstGeom prst="rect">
              <a:avLst/>
            </a:prstGeom>
            <a:noFill/>
          </p:spPr>
          <p:txBody>
            <a:bodyPr wrap="square" rtlCol="0">
              <a:spAutoFit/>
            </a:bodyPr>
            <a:p>
              <a:pPr algn="just">
                <a:lnSpc>
                  <a:spcPct val="120000"/>
                </a:lnSpc>
              </a:pPr>
              <a:r>
                <a:rPr lang="zh-CN" altLang="en-US" b="1" dirty="0">
                  <a:latin typeface="微软雅黑" panose="020B0503020204020204" charset="-122"/>
                  <a:ea typeface="微软雅黑" panose="020B0503020204020204" charset="-122"/>
                  <a:sym typeface="+mn-ea"/>
                </a:rPr>
                <a:t>第十三至十五条。</a:t>
              </a:r>
              <a:r>
                <a:rPr lang="zh-CN" altLang="en-US" b="1" dirty="0">
                  <a:latin typeface="微软雅黑" panose="020B0503020204020204" charset="-122"/>
                  <a:ea typeface="微软雅黑" panose="020B0503020204020204" charset="-122"/>
                </a:rPr>
                <a:t>明确专家遴选条件和途径、评审原则等事项。</a:t>
              </a:r>
              <a:endParaRPr lang="zh-CN" altLang="en-US" b="1" dirty="0">
                <a:latin typeface="微软雅黑" panose="020B0503020204020204" charset="-122"/>
                <a:ea typeface="微软雅黑" panose="020B0503020204020204" charset="-122"/>
              </a:endParaRPr>
            </a:p>
          </p:txBody>
        </p:sp>
      </p:grpSp>
      <p:grpSp>
        <p:nvGrpSpPr>
          <p:cNvPr id="11" name="组合 10"/>
          <p:cNvGrpSpPr/>
          <p:nvPr/>
        </p:nvGrpSpPr>
        <p:grpSpPr>
          <a:xfrm>
            <a:off x="8978766" y="2393222"/>
            <a:ext cx="2904491" cy="4333875"/>
            <a:chOff x="3106737" y="1526772"/>
            <a:chExt cx="3797865" cy="4719724"/>
          </a:xfrm>
        </p:grpSpPr>
        <p:grpSp>
          <p:nvGrpSpPr>
            <p:cNvPr id="12" name="组合 22"/>
            <p:cNvGrpSpPr/>
            <p:nvPr/>
          </p:nvGrpSpPr>
          <p:grpSpPr>
            <a:xfrm>
              <a:off x="3106737" y="1526772"/>
              <a:ext cx="2602209" cy="2913983"/>
              <a:chOff x="3752535" y="2096281"/>
              <a:chExt cx="2633237" cy="2839819"/>
            </a:xfrm>
          </p:grpSpPr>
          <p:sp>
            <p:nvSpPr>
              <p:cNvPr id="13" name="椭圆 12"/>
              <p:cNvSpPr/>
              <p:nvPr/>
            </p:nvSpPr>
            <p:spPr>
              <a:xfrm>
                <a:off x="3752535" y="2096281"/>
                <a:ext cx="2611392" cy="1040555"/>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4" name="文本框 25"/>
              <p:cNvSpPr txBox="1"/>
              <p:nvPr/>
            </p:nvSpPr>
            <p:spPr>
              <a:xfrm>
                <a:off x="3752535" y="2217590"/>
                <a:ext cx="2633237" cy="880832"/>
              </a:xfrm>
              <a:prstGeom prst="rect">
                <a:avLst/>
              </a:prstGeom>
              <a:noFill/>
            </p:spPr>
            <p:txBody>
              <a:bodyPr wrap="square" rtlCol="0">
                <a:spAutoFit/>
              </a:bodyPr>
              <a:p>
                <a:pPr algn="ctr"/>
                <a:r>
                  <a:rPr lang="en-US" altLang="zh-CN" sz="2400" b="1" dirty="0">
                    <a:solidFill>
                      <a:schemeClr val="bg1"/>
                    </a:solidFill>
                    <a:latin typeface="微软雅黑" panose="020B0503020204020204" charset="-122"/>
                    <a:ea typeface="微软雅黑" panose="020B0503020204020204" charset="-122"/>
                  </a:rPr>
                  <a:t>实施与过程管理</a:t>
                </a:r>
                <a:endParaRPr lang="en-US" altLang="zh-CN" sz="2400" b="1" dirty="0">
                  <a:solidFill>
                    <a:schemeClr val="bg1"/>
                  </a:solidFill>
                  <a:latin typeface="微软雅黑" panose="020B0503020204020204" charset="-122"/>
                  <a:ea typeface="微软雅黑" panose="020B0503020204020204" charset="-122"/>
                </a:endParaRPr>
              </a:p>
            </p:txBody>
          </p:sp>
          <p:grpSp>
            <p:nvGrpSpPr>
              <p:cNvPr id="15" name="组合 28"/>
              <p:cNvGrpSpPr/>
              <p:nvPr/>
            </p:nvGrpSpPr>
            <p:grpSpPr>
              <a:xfrm>
                <a:off x="4362709" y="3177952"/>
                <a:ext cx="459337" cy="1758148"/>
                <a:chOff x="3997423" y="2885235"/>
                <a:chExt cx="459337" cy="1758148"/>
              </a:xfrm>
            </p:grpSpPr>
            <p:cxnSp>
              <p:nvCxnSpPr>
                <p:cNvPr id="16" name="直接连接符 15"/>
                <p:cNvCxnSpPr/>
                <p:nvPr/>
              </p:nvCxnSpPr>
              <p:spPr>
                <a:xfrm flipH="1">
                  <a:off x="4017589" y="2885235"/>
                  <a:ext cx="21846" cy="1691199"/>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3997423" y="4568816"/>
                  <a:ext cx="386499" cy="4044"/>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8" name="椭圆 17"/>
                <p:cNvSpPr/>
                <p:nvPr/>
              </p:nvSpPr>
              <p:spPr>
                <a:xfrm>
                  <a:off x="4330151" y="4516774"/>
                  <a:ext cx="126609" cy="126609"/>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sp>
          <p:nvSpPr>
            <p:cNvPr id="43" name="文本框 31"/>
            <p:cNvSpPr txBox="1"/>
            <p:nvPr/>
          </p:nvSpPr>
          <p:spPr>
            <a:xfrm>
              <a:off x="4466795" y="2891862"/>
              <a:ext cx="2437807" cy="3354634"/>
            </a:xfrm>
            <a:prstGeom prst="rect">
              <a:avLst/>
            </a:prstGeom>
            <a:noFill/>
          </p:spPr>
          <p:txBody>
            <a:bodyPr wrap="square" rtlCol="0">
              <a:spAutoFit/>
            </a:bodyPr>
            <a:p>
              <a:pPr>
                <a:lnSpc>
                  <a:spcPct val="120000"/>
                </a:lnSpc>
              </a:pPr>
              <a:r>
                <a:rPr lang="zh-CN" altLang="en-US" b="1" dirty="0">
                  <a:latin typeface="微软雅黑" panose="020B0503020204020204" charset="-122"/>
                  <a:ea typeface="微软雅黑" panose="020B0503020204020204" charset="-122"/>
                  <a:sym typeface="+mn-ea"/>
                </a:rPr>
                <a:t>第十六至二十四条。</a:t>
              </a:r>
              <a:r>
                <a:rPr lang="zh-CN" altLang="en-US" b="1" dirty="0">
                  <a:latin typeface="微软雅黑" panose="020B0503020204020204" charset="-122"/>
                  <a:ea typeface="微软雅黑" panose="020B0503020204020204" charset="-122"/>
                </a:rPr>
                <a:t>明确项目实施过程管理的要求，包括期中检查，原始材料记录和保管，项目变更、终止、撤项，复查申请等事项。</a:t>
              </a:r>
              <a:endParaRPr lang="zh-CN" altLang="en-US" b="1" dirty="0">
                <a:latin typeface="微软雅黑" panose="020B0503020204020204" charset="-122"/>
                <a:ea typeface="微软雅黑" panose="020B0503020204020204" charset="-122"/>
              </a:endParaRPr>
            </a:p>
          </p:txBody>
        </p:sp>
      </p:gr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301750" y="592455"/>
            <a:ext cx="10410825" cy="714375"/>
          </a:xfrm>
        </p:spPr>
        <p:txBody>
          <a:bodyPr/>
          <a:p>
            <a:pPr algn="l"/>
            <a:r>
              <a:rPr lang="en-US" altLang="zh-CN" spc="200" dirty="0">
                <a:latin typeface="汉仪旗黑-85S" panose="00020600040101010101" pitchFamily="18" charset="-122"/>
                <a:ea typeface="汉仪旗黑-85S" panose="00020600040101010101" pitchFamily="18" charset="-122"/>
                <a:sym typeface="+mn-ea"/>
              </a:rPr>
              <a:t>2.1 </a:t>
            </a:r>
            <a:r>
              <a:rPr lang="zh-CN" altLang="en-US" spc="200" dirty="0">
                <a:latin typeface="汉仪旗黑-85S" panose="00020600040101010101" pitchFamily="18" charset="-122"/>
                <a:ea typeface="汉仪旗黑-85S" panose="00020600040101010101" pitchFamily="18" charset="-122"/>
                <a:sym typeface="+mn-ea"/>
              </a:rPr>
              <a:t>基本框架</a:t>
            </a:r>
            <a:endParaRPr lang="zh-CN" altLang="en-US" spc="200" dirty="0">
              <a:latin typeface="汉仪旗黑-85S" panose="00020600040101010101" pitchFamily="18" charset="-122"/>
              <a:ea typeface="汉仪旗黑-85S" panose="00020600040101010101" pitchFamily="18" charset="-122"/>
              <a:sym typeface="+mn-ea"/>
            </a:endParaRPr>
          </a:p>
        </p:txBody>
      </p:sp>
      <p:grpSp>
        <p:nvGrpSpPr>
          <p:cNvPr id="42" name="组合 41"/>
          <p:cNvGrpSpPr/>
          <p:nvPr/>
        </p:nvGrpSpPr>
        <p:grpSpPr>
          <a:xfrm>
            <a:off x="1720215" y="1755775"/>
            <a:ext cx="2388870" cy="3713480"/>
            <a:chOff x="3032103" y="1549464"/>
            <a:chExt cx="3017803" cy="3406898"/>
          </a:xfrm>
        </p:grpSpPr>
        <p:grpSp>
          <p:nvGrpSpPr>
            <p:cNvPr id="23" name="组合 22"/>
            <p:cNvGrpSpPr/>
            <p:nvPr/>
          </p:nvGrpSpPr>
          <p:grpSpPr>
            <a:xfrm>
              <a:off x="3032103" y="1549464"/>
              <a:ext cx="2377663" cy="2593623"/>
              <a:chOff x="3510129" y="1914430"/>
              <a:chExt cx="2257048" cy="2457775"/>
            </a:xfrm>
          </p:grpSpPr>
          <p:sp>
            <p:nvSpPr>
              <p:cNvPr id="25" name="椭圆 24"/>
              <p:cNvSpPr/>
              <p:nvPr/>
            </p:nvSpPr>
            <p:spPr>
              <a:xfrm>
                <a:off x="3510129" y="1914430"/>
                <a:ext cx="2257048" cy="817602"/>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7" name="文本框 26"/>
              <p:cNvSpPr txBox="1"/>
              <p:nvPr/>
            </p:nvSpPr>
            <p:spPr>
              <a:xfrm>
                <a:off x="3710400" y="1969636"/>
                <a:ext cx="1857267" cy="721544"/>
              </a:xfrm>
              <a:prstGeom prst="rect">
                <a:avLst/>
              </a:prstGeom>
              <a:noFill/>
            </p:spPr>
            <p:txBody>
              <a:bodyPr wrap="square" rtlCol="0">
                <a:spAutoFit/>
              </a:bodyPr>
              <a:p>
                <a:pPr algn="ctr"/>
                <a:r>
                  <a:rPr lang="zh-CN" altLang="en-US" sz="2400" b="1" dirty="0">
                    <a:solidFill>
                      <a:schemeClr val="bg2"/>
                    </a:solidFill>
                    <a:latin typeface="微软雅黑" panose="020B0503020204020204" charset="-122"/>
                    <a:ea typeface="微软雅黑" panose="020B0503020204020204" charset="-122"/>
                  </a:rPr>
                  <a:t>经费管理与使用</a:t>
                </a:r>
                <a:endParaRPr lang="zh-CN" altLang="en-US" sz="2400" b="1" dirty="0">
                  <a:solidFill>
                    <a:schemeClr val="bg2"/>
                  </a:solidFill>
                  <a:latin typeface="微软雅黑" panose="020B0503020204020204" charset="-122"/>
                  <a:ea typeface="微软雅黑" panose="020B0503020204020204" charset="-122"/>
                </a:endParaRPr>
              </a:p>
            </p:txBody>
          </p:sp>
          <p:grpSp>
            <p:nvGrpSpPr>
              <p:cNvPr id="29" name="组合 28"/>
              <p:cNvGrpSpPr/>
              <p:nvPr/>
            </p:nvGrpSpPr>
            <p:grpSpPr>
              <a:xfrm>
                <a:off x="3949507" y="2656776"/>
                <a:ext cx="469076" cy="1715429"/>
                <a:chOff x="3584221" y="2364059"/>
                <a:chExt cx="469076" cy="1715429"/>
              </a:xfrm>
            </p:grpSpPr>
            <p:cxnSp>
              <p:nvCxnSpPr>
                <p:cNvPr id="28" name="直接连接符 27"/>
                <p:cNvCxnSpPr/>
                <p:nvPr/>
              </p:nvCxnSpPr>
              <p:spPr>
                <a:xfrm>
                  <a:off x="3587267" y="2364059"/>
                  <a:ext cx="761" cy="1670781"/>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3584221" y="4036288"/>
                  <a:ext cx="353330" cy="188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1" name="椭圆 30"/>
                <p:cNvSpPr/>
                <p:nvPr/>
              </p:nvSpPr>
              <p:spPr>
                <a:xfrm>
                  <a:off x="3937551" y="3994471"/>
                  <a:ext cx="115746" cy="85017"/>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sp>
          <p:nvSpPr>
            <p:cNvPr id="32" name="文本框 31"/>
            <p:cNvSpPr txBox="1"/>
            <p:nvPr/>
          </p:nvSpPr>
          <p:spPr>
            <a:xfrm>
              <a:off x="4134299" y="3044351"/>
              <a:ext cx="1915607" cy="1912011"/>
            </a:xfrm>
            <a:prstGeom prst="rect">
              <a:avLst/>
            </a:prstGeom>
            <a:noFill/>
          </p:spPr>
          <p:txBody>
            <a:bodyPr wrap="square" rtlCol="0">
              <a:spAutoFit/>
            </a:bodyPr>
            <a:p>
              <a:pPr algn="just">
                <a:lnSpc>
                  <a:spcPct val="120000"/>
                </a:lnSpc>
              </a:pPr>
              <a:r>
                <a:rPr lang="zh-CN" altLang="en-US" b="1" dirty="0">
                  <a:latin typeface="微软雅黑" panose="020B0503020204020204" charset="-122"/>
                  <a:ea typeface="微软雅黑" panose="020B0503020204020204" charset="-122"/>
                </a:rPr>
                <a:t>第二十五至二十八条。规定项目资助金额与来源、开支范围等事项。</a:t>
              </a:r>
              <a:endParaRPr lang="zh-CN" altLang="en-US" b="1" dirty="0">
                <a:latin typeface="微软雅黑" panose="020B0503020204020204" charset="-122"/>
                <a:ea typeface="微软雅黑" panose="020B0503020204020204" charset="-122"/>
              </a:endParaRPr>
            </a:p>
          </p:txBody>
        </p:sp>
      </p:grpSp>
      <p:grpSp>
        <p:nvGrpSpPr>
          <p:cNvPr id="45" name="组合 44"/>
          <p:cNvGrpSpPr/>
          <p:nvPr/>
        </p:nvGrpSpPr>
        <p:grpSpPr>
          <a:xfrm>
            <a:off x="4970633" y="2486299"/>
            <a:ext cx="2730500" cy="3668396"/>
            <a:chOff x="7457287" y="1377315"/>
            <a:chExt cx="3671723" cy="3844434"/>
          </a:xfrm>
        </p:grpSpPr>
        <p:grpSp>
          <p:nvGrpSpPr>
            <p:cNvPr id="33" name="组合 32"/>
            <p:cNvGrpSpPr/>
            <p:nvPr/>
          </p:nvGrpSpPr>
          <p:grpSpPr>
            <a:xfrm>
              <a:off x="7457287" y="1377315"/>
              <a:ext cx="2775140" cy="3044126"/>
              <a:chOff x="3684172" y="1836143"/>
              <a:chExt cx="2506353" cy="2919756"/>
            </a:xfrm>
          </p:grpSpPr>
          <p:sp>
            <p:nvSpPr>
              <p:cNvPr id="34" name="椭圆 33"/>
              <p:cNvSpPr/>
              <p:nvPr/>
            </p:nvSpPr>
            <p:spPr>
              <a:xfrm>
                <a:off x="3684172" y="1836143"/>
                <a:ext cx="2506352" cy="750622"/>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5" name="文本框 34"/>
              <p:cNvSpPr txBox="1"/>
              <p:nvPr/>
            </p:nvSpPr>
            <p:spPr>
              <a:xfrm>
                <a:off x="3897791" y="1960608"/>
                <a:ext cx="2292734" cy="462756"/>
              </a:xfrm>
              <a:prstGeom prst="rect">
                <a:avLst/>
              </a:prstGeom>
              <a:noFill/>
            </p:spPr>
            <p:txBody>
              <a:bodyPr wrap="square" rtlCol="0">
                <a:spAutoFit/>
              </a:bodyPr>
              <a:p>
                <a:pPr algn="ctr"/>
                <a:r>
                  <a:rPr lang="en-US" sz="2400" b="1" dirty="0">
                    <a:solidFill>
                      <a:schemeClr val="bg1"/>
                    </a:solidFill>
                    <a:latin typeface="微软雅黑" panose="020B0503020204020204" charset="-122"/>
                    <a:ea typeface="微软雅黑" panose="020B0503020204020204" charset="-122"/>
                  </a:rPr>
                  <a:t>结项与验收</a:t>
                </a:r>
                <a:endParaRPr lang="en-US" sz="2400" b="1" dirty="0">
                  <a:solidFill>
                    <a:schemeClr val="bg1"/>
                  </a:solidFill>
                  <a:latin typeface="微软雅黑" panose="020B0503020204020204" charset="-122"/>
                  <a:ea typeface="微软雅黑" panose="020B0503020204020204" charset="-122"/>
                </a:endParaRPr>
              </a:p>
            </p:txBody>
          </p:sp>
          <p:grpSp>
            <p:nvGrpSpPr>
              <p:cNvPr id="37" name="组合 36"/>
              <p:cNvGrpSpPr/>
              <p:nvPr/>
            </p:nvGrpSpPr>
            <p:grpSpPr>
              <a:xfrm>
                <a:off x="4381503" y="2664360"/>
                <a:ext cx="488074" cy="2091539"/>
                <a:chOff x="4016217" y="2371643"/>
                <a:chExt cx="488074" cy="2091539"/>
              </a:xfrm>
            </p:grpSpPr>
            <p:cxnSp>
              <p:nvCxnSpPr>
                <p:cNvPr id="38" name="直接连接符 37"/>
                <p:cNvCxnSpPr/>
                <p:nvPr/>
              </p:nvCxnSpPr>
              <p:spPr>
                <a:xfrm>
                  <a:off x="4016217" y="2371643"/>
                  <a:ext cx="3856" cy="2016977"/>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4016580" y="4399471"/>
                  <a:ext cx="361305"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40" name="椭圆 39"/>
                <p:cNvSpPr/>
                <p:nvPr/>
              </p:nvSpPr>
              <p:spPr>
                <a:xfrm>
                  <a:off x="4377682" y="4336573"/>
                  <a:ext cx="126609" cy="126609"/>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sp>
          <p:nvSpPr>
            <p:cNvPr id="41" name="文本框 40"/>
            <p:cNvSpPr txBox="1"/>
            <p:nvPr/>
          </p:nvSpPr>
          <p:spPr>
            <a:xfrm>
              <a:off x="8999411" y="3037669"/>
              <a:ext cx="2129599" cy="2184080"/>
            </a:xfrm>
            <a:prstGeom prst="rect">
              <a:avLst/>
            </a:prstGeom>
            <a:noFill/>
          </p:spPr>
          <p:txBody>
            <a:bodyPr wrap="square" rtlCol="0">
              <a:spAutoFit/>
            </a:bodyPr>
            <a:p>
              <a:pPr algn="just">
                <a:lnSpc>
                  <a:spcPct val="120000"/>
                </a:lnSpc>
              </a:pPr>
              <a:r>
                <a:rPr lang="zh-CN" altLang="en-US" b="1" dirty="0">
                  <a:latin typeface="微软雅黑" panose="020B0503020204020204" charset="-122"/>
                  <a:ea typeface="微软雅黑" panose="020B0503020204020204" charset="-122"/>
                </a:rPr>
                <a:t>第二十九至三十三条。规定结项的时间、期限、成果要求、知识产权等事项。</a:t>
              </a:r>
              <a:endParaRPr lang="zh-CN" altLang="en-US" b="1" dirty="0">
                <a:latin typeface="微软雅黑" panose="020B0503020204020204" charset="-122"/>
                <a:ea typeface="微软雅黑" panose="020B0503020204020204" charset="-122"/>
              </a:endParaRPr>
            </a:p>
          </p:txBody>
        </p:sp>
      </p:grpSp>
      <p:grpSp>
        <p:nvGrpSpPr>
          <p:cNvPr id="46" name="组合 45"/>
          <p:cNvGrpSpPr/>
          <p:nvPr/>
        </p:nvGrpSpPr>
        <p:grpSpPr>
          <a:xfrm>
            <a:off x="8246611" y="1640747"/>
            <a:ext cx="2486660" cy="3332480"/>
            <a:chOff x="2846849" y="1604916"/>
            <a:chExt cx="3251516" cy="3629173"/>
          </a:xfrm>
        </p:grpSpPr>
        <p:grpSp>
          <p:nvGrpSpPr>
            <p:cNvPr id="47" name="组合 22"/>
            <p:cNvGrpSpPr/>
            <p:nvPr/>
          </p:nvGrpSpPr>
          <p:grpSpPr>
            <a:xfrm>
              <a:off x="2846849" y="1604916"/>
              <a:ext cx="2778236" cy="2835839"/>
              <a:chOff x="3489548" y="2172436"/>
              <a:chExt cx="2811363" cy="2763664"/>
            </a:xfrm>
          </p:grpSpPr>
          <p:sp>
            <p:nvSpPr>
              <p:cNvPr id="49" name="椭圆 48"/>
              <p:cNvSpPr/>
              <p:nvPr/>
            </p:nvSpPr>
            <p:spPr>
              <a:xfrm>
                <a:off x="3669354" y="2172436"/>
                <a:ext cx="2452590" cy="808721"/>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0" name="文本框 25"/>
              <p:cNvSpPr txBox="1"/>
              <p:nvPr/>
            </p:nvSpPr>
            <p:spPr>
              <a:xfrm>
                <a:off x="3489548" y="2332158"/>
                <a:ext cx="2811363" cy="488602"/>
              </a:xfrm>
              <a:prstGeom prst="rect">
                <a:avLst/>
              </a:prstGeom>
              <a:noFill/>
            </p:spPr>
            <p:txBody>
              <a:bodyPr wrap="square" rtlCol="0">
                <a:spAutoFit/>
              </a:bodyPr>
              <a:p>
                <a:pPr algn="ctr"/>
                <a:r>
                  <a:rPr lang="en-US" altLang="zh-CN" sz="2400" b="1" dirty="0">
                    <a:solidFill>
                      <a:schemeClr val="bg1"/>
                    </a:solidFill>
                    <a:latin typeface="微软雅黑" panose="020B0503020204020204" charset="-122"/>
                    <a:ea typeface="微软雅黑" panose="020B0503020204020204" charset="-122"/>
                  </a:rPr>
                  <a:t>附则</a:t>
                </a:r>
                <a:endParaRPr lang="en-US" altLang="zh-CN" sz="2400" b="1" dirty="0">
                  <a:solidFill>
                    <a:schemeClr val="bg1"/>
                  </a:solidFill>
                  <a:latin typeface="微软雅黑" panose="020B0503020204020204" charset="-122"/>
                  <a:ea typeface="微软雅黑" panose="020B0503020204020204" charset="-122"/>
                </a:endParaRPr>
              </a:p>
            </p:txBody>
          </p:sp>
          <p:grpSp>
            <p:nvGrpSpPr>
              <p:cNvPr id="52" name="组合 28"/>
              <p:cNvGrpSpPr/>
              <p:nvPr/>
            </p:nvGrpSpPr>
            <p:grpSpPr>
              <a:xfrm>
                <a:off x="4362709" y="2990070"/>
                <a:ext cx="459337" cy="1946030"/>
                <a:chOff x="3997423" y="2697353"/>
                <a:chExt cx="459337" cy="1946030"/>
              </a:xfrm>
            </p:grpSpPr>
            <p:cxnSp>
              <p:nvCxnSpPr>
                <p:cNvPr id="53" name="直接连接符 52"/>
                <p:cNvCxnSpPr/>
                <p:nvPr/>
              </p:nvCxnSpPr>
              <p:spPr>
                <a:xfrm flipH="1">
                  <a:off x="4017589" y="2697353"/>
                  <a:ext cx="14284" cy="1875606"/>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3997423" y="4568816"/>
                  <a:ext cx="386499" cy="4044"/>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55" name="椭圆 54"/>
                <p:cNvSpPr/>
                <p:nvPr/>
              </p:nvSpPr>
              <p:spPr>
                <a:xfrm>
                  <a:off x="4330151" y="4516774"/>
                  <a:ext cx="126609" cy="126609"/>
                </a:xfrm>
                <a:prstGeom prst="ellipse">
                  <a:avLst/>
                </a:prstGeom>
                <a:solidFill>
                  <a:srgbClr val="007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grpSp>
        <p:sp>
          <p:nvSpPr>
            <p:cNvPr id="48" name="文本框 31"/>
            <p:cNvSpPr txBox="1"/>
            <p:nvPr/>
          </p:nvSpPr>
          <p:spPr>
            <a:xfrm>
              <a:off x="4466795" y="2964473"/>
              <a:ext cx="1631570" cy="2269616"/>
            </a:xfrm>
            <a:prstGeom prst="rect">
              <a:avLst/>
            </a:prstGeom>
            <a:noFill/>
          </p:spPr>
          <p:txBody>
            <a:bodyPr wrap="square" rtlCol="0">
              <a:spAutoFit/>
            </a:bodyPr>
            <a:p>
              <a:pPr>
                <a:lnSpc>
                  <a:spcPct val="120000"/>
                </a:lnSpc>
              </a:pPr>
              <a:r>
                <a:rPr lang="zh-CN" altLang="en-US" b="1" dirty="0">
                  <a:latin typeface="微软雅黑" panose="020B0503020204020204" charset="-122"/>
                  <a:ea typeface="微软雅黑" panose="020B0503020204020204" charset="-122"/>
                  <a:sym typeface="+mn-ea"/>
                </a:rPr>
                <a:t>第三十四到三十五条。</a:t>
              </a:r>
              <a:r>
                <a:rPr lang="zh-CN" altLang="en-US" b="1" dirty="0">
                  <a:latin typeface="微软雅黑" panose="020B0503020204020204" charset="-122"/>
                  <a:ea typeface="微软雅黑" panose="020B0503020204020204" charset="-122"/>
                </a:rPr>
                <a:t>明确了办法执行起始和解释归属。</a:t>
              </a:r>
              <a:endParaRPr lang="zh-CN" altLang="en-US" b="1" dirty="0">
                <a:latin typeface="微软雅黑" panose="020B0503020204020204" charset="-122"/>
                <a:ea typeface="微软雅黑" panose="020B0503020204020204" charset="-122"/>
              </a:endParaRPr>
            </a:p>
          </p:txBody>
        </p:sp>
      </p:gr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292225" y="621030"/>
            <a:ext cx="10410825" cy="714375"/>
          </a:xfrm>
        </p:spPr>
        <p:txBody>
          <a:bodyPr/>
          <a:p>
            <a:pPr algn="l"/>
            <a:r>
              <a:rPr lang="en-US" altLang="zh-CN" spc="200" dirty="0">
                <a:latin typeface="汉仪旗黑-85S" panose="00020600040101010101" pitchFamily="18" charset="-122"/>
                <a:ea typeface="汉仪旗黑-85S" panose="00020600040101010101" pitchFamily="18" charset="-122"/>
                <a:sym typeface="+mn-ea"/>
              </a:rPr>
              <a:t>2.2 </a:t>
            </a:r>
            <a:r>
              <a:rPr lang="zh-CN" altLang="en-US" spc="200" dirty="0">
                <a:latin typeface="汉仪旗黑-85S" panose="00020600040101010101" pitchFamily="18" charset="-122"/>
                <a:ea typeface="汉仪旗黑-85S" panose="00020600040101010101" pitchFamily="18" charset="-122"/>
                <a:sym typeface="+mn-ea"/>
              </a:rPr>
              <a:t>关键词</a:t>
            </a:r>
            <a:endParaRPr lang="zh-CN" altLang="en-US" spc="200" dirty="0">
              <a:latin typeface="汉仪旗黑-85S" panose="00020600040101010101" pitchFamily="18" charset="-122"/>
              <a:ea typeface="汉仪旗黑-85S" panose="00020600040101010101" pitchFamily="18" charset="-122"/>
              <a:sym typeface="+mn-ea"/>
            </a:endParaRPr>
          </a:p>
        </p:txBody>
      </p:sp>
      <p:sp>
        <p:nvSpPr>
          <p:cNvPr id="3" name="内容占位符 2"/>
          <p:cNvSpPr>
            <a:spLocks noGrp="1"/>
          </p:cNvSpPr>
          <p:nvPr>
            <p:ph sz="quarter" idx="13"/>
          </p:nvPr>
        </p:nvSpPr>
        <p:spPr>
          <a:xfrm>
            <a:off x="1292225" y="1421765"/>
            <a:ext cx="9794240" cy="3025775"/>
          </a:xfrm>
        </p:spPr>
        <p:txBody>
          <a:bodyPr>
            <a:noAutofit/>
          </a:bodyPr>
          <a:p>
            <a:pPr marL="0" indent="0" algn="just">
              <a:lnSpc>
                <a:spcPct val="140000"/>
              </a:lnSpc>
              <a:spcBef>
                <a:spcPts val="0"/>
              </a:spcBef>
              <a:buNone/>
            </a:pPr>
            <a:r>
              <a:rPr lang="en-US" altLang="zh-CN" sz="2200" b="1" spc="150" dirty="0">
                <a:latin typeface="黑体" panose="02010609060101010101" charset="-122"/>
                <a:ea typeface="黑体" panose="02010609060101010101" charset="-122"/>
                <a:cs typeface="黑体" panose="02010609060101010101" charset="-122"/>
                <a:sym typeface="+mn-ea"/>
              </a:rPr>
              <a:t>    </a:t>
            </a:r>
            <a:r>
              <a:rPr lang="zh-CN" altLang="en-US" sz="2200" spc="150" dirty="0">
                <a:solidFill>
                  <a:srgbClr val="0070C0"/>
                </a:solidFill>
                <a:latin typeface="黑体" panose="02010609060101010101" charset="-122"/>
                <a:ea typeface="黑体" panose="02010609060101010101" charset="-122"/>
                <a:cs typeface="黑体" panose="02010609060101010101" charset="-122"/>
                <a:sym typeface="+mn-ea"/>
              </a:rPr>
              <a:t>权责管理。</a:t>
            </a:r>
            <a:r>
              <a:rPr lang="zh-CN" altLang="en-US" sz="2200" spc="150" dirty="0">
                <a:latin typeface="黑体" panose="02010609060101010101" charset="-122"/>
                <a:ea typeface="黑体" panose="02010609060101010101" charset="-122"/>
                <a:cs typeface="黑体" panose="02010609060101010101" charset="-122"/>
                <a:sym typeface="+mn-ea"/>
              </a:rPr>
              <a:t>按照层级管理的原则，明确自治区教育厅、高校、项目主持人、评审专家的权责。</a:t>
            </a:r>
            <a:endParaRPr lang="zh-CN" altLang="en-US" sz="2200" spc="150" dirty="0">
              <a:latin typeface="黑体" panose="02010609060101010101" charset="-122"/>
              <a:ea typeface="黑体" panose="02010609060101010101" charset="-122"/>
              <a:cs typeface="黑体" panose="02010609060101010101" charset="-122"/>
              <a:sym typeface="+mn-ea"/>
            </a:endParaRPr>
          </a:p>
          <a:p>
            <a:pPr marL="0" indent="0" algn="just">
              <a:lnSpc>
                <a:spcPct val="140000"/>
              </a:lnSpc>
              <a:spcBef>
                <a:spcPts val="0"/>
              </a:spcBef>
              <a:buNone/>
            </a:pPr>
            <a:r>
              <a:rPr lang="zh-CN" altLang="en-US" sz="2200" spc="150" dirty="0">
                <a:latin typeface="黑体" panose="02010609060101010101" charset="-122"/>
                <a:ea typeface="黑体" panose="02010609060101010101" charset="-122"/>
                <a:cs typeface="黑体" panose="02010609060101010101" charset="-122"/>
                <a:sym typeface="+mn-ea"/>
              </a:rPr>
              <a:t> </a:t>
            </a:r>
            <a:r>
              <a:rPr lang="en-US" altLang="zh-CN" sz="2200" spc="150" dirty="0">
                <a:latin typeface="黑体" panose="02010609060101010101" charset="-122"/>
                <a:ea typeface="黑体" panose="02010609060101010101" charset="-122"/>
                <a:cs typeface="黑体" panose="02010609060101010101" charset="-122"/>
                <a:sym typeface="+mn-ea"/>
              </a:rPr>
              <a:t>   </a:t>
            </a:r>
            <a:r>
              <a:rPr lang="zh-CN" altLang="en-US" sz="2200" spc="150" dirty="0">
                <a:solidFill>
                  <a:srgbClr val="0070C0"/>
                </a:solidFill>
                <a:latin typeface="黑体" panose="02010609060101010101" charset="-122"/>
                <a:ea typeface="黑体" panose="02010609060101010101" charset="-122"/>
                <a:cs typeface="黑体" panose="02010609060101010101" charset="-122"/>
                <a:sym typeface="+mn-ea"/>
              </a:rPr>
              <a:t>科研诚信</a:t>
            </a:r>
            <a:r>
              <a:rPr lang="zh-CN" altLang="en-US" sz="2200" spc="150" dirty="0">
                <a:solidFill>
                  <a:srgbClr val="0070C0"/>
                </a:solidFill>
                <a:latin typeface="黑体" panose="02010609060101010101" charset="-122"/>
                <a:ea typeface="黑体" panose="02010609060101010101" charset="-122"/>
                <a:cs typeface="黑体" panose="02010609060101010101" charset="-122"/>
                <a:sym typeface="+mn-ea"/>
              </a:rPr>
              <a:t>。</a:t>
            </a:r>
            <a:r>
              <a:rPr lang="zh-CN" altLang="en-US" sz="2200" spc="150" dirty="0">
                <a:latin typeface="黑体" panose="02010609060101010101" charset="-122"/>
                <a:ea typeface="黑体" panose="02010609060101010101" charset="-122"/>
                <a:cs typeface="黑体" panose="02010609060101010101" charset="-122"/>
                <a:sym typeface="+mn-ea"/>
              </a:rPr>
              <a:t>强调了学术规范，对学术不端行为、保存教学改革与研究过程的原始记录、材料真实性审核作出了规定</a:t>
            </a:r>
            <a:r>
              <a:rPr sz="2200" spc="150" dirty="0">
                <a:latin typeface="黑体" panose="02010609060101010101" charset="-122"/>
                <a:ea typeface="黑体" panose="02010609060101010101" charset="-122"/>
                <a:cs typeface="黑体" panose="02010609060101010101" charset="-122"/>
                <a:sym typeface="+mn-ea"/>
              </a:rPr>
              <a:t>。</a:t>
            </a:r>
            <a:endParaRPr sz="2200" spc="150" dirty="0">
              <a:latin typeface="黑体" panose="02010609060101010101" charset="-122"/>
              <a:ea typeface="黑体" panose="02010609060101010101" charset="-122"/>
              <a:cs typeface="黑体" panose="02010609060101010101" charset="-122"/>
              <a:sym typeface="+mn-ea"/>
            </a:endParaRPr>
          </a:p>
          <a:p>
            <a:pPr marL="0" indent="0" algn="just">
              <a:lnSpc>
                <a:spcPct val="140000"/>
              </a:lnSpc>
              <a:spcBef>
                <a:spcPts val="0"/>
              </a:spcBef>
              <a:buNone/>
            </a:pPr>
            <a:r>
              <a:rPr lang="en-US" altLang="zh-CN" sz="2200" spc="150" dirty="0">
                <a:latin typeface="黑体" panose="02010609060101010101" charset="-122"/>
                <a:ea typeface="黑体" panose="02010609060101010101" charset="-122"/>
                <a:cs typeface="黑体" panose="02010609060101010101" charset="-122"/>
                <a:sym typeface="+mn-ea"/>
              </a:rPr>
              <a:t>   </a:t>
            </a:r>
            <a:r>
              <a:rPr lang="en-US" altLang="zh-CN" sz="2200" spc="150" dirty="0">
                <a:solidFill>
                  <a:srgbClr val="0070C0"/>
                </a:solidFill>
                <a:latin typeface="黑体" panose="02010609060101010101" charset="-122"/>
                <a:ea typeface="黑体" panose="02010609060101010101" charset="-122"/>
                <a:cs typeface="黑体" panose="02010609060101010101" charset="-122"/>
                <a:sym typeface="+mn-ea"/>
              </a:rPr>
              <a:t> 师德师风。</a:t>
            </a:r>
            <a:r>
              <a:rPr lang="zh-CN" altLang="en-US" sz="2200" spc="150" dirty="0">
                <a:latin typeface="黑体" panose="02010609060101010101" charset="-122"/>
                <a:ea typeface="黑体" panose="02010609060101010101" charset="-122"/>
                <a:cs typeface="黑体" panose="02010609060101010101" charset="-122"/>
                <a:sym typeface="+mn-ea"/>
              </a:rPr>
              <a:t>对主持人师德师风建设提出要求，近一年来违反教师职业道德，或受到党纪处分或仍在处分期内的不得以主持人身份申报项目。</a:t>
            </a:r>
            <a:endParaRPr lang="zh-CN" altLang="en-US" sz="2200" spc="150" dirty="0">
              <a:latin typeface="黑体" panose="02010609060101010101" charset="-122"/>
              <a:ea typeface="黑体" panose="02010609060101010101" charset="-122"/>
              <a:cs typeface="黑体" panose="02010609060101010101" charset="-122"/>
              <a:sym typeface="+mn-ea"/>
            </a:endParaRPr>
          </a:p>
          <a:p>
            <a:pPr marL="0" indent="0" algn="just">
              <a:lnSpc>
                <a:spcPct val="140000"/>
              </a:lnSpc>
              <a:spcBef>
                <a:spcPts val="0"/>
              </a:spcBef>
              <a:buNone/>
            </a:pPr>
            <a:r>
              <a:rPr lang="en-US" altLang="zh-CN" sz="2200" spc="150" dirty="0">
                <a:latin typeface="黑体" panose="02010609060101010101" charset="-122"/>
                <a:ea typeface="黑体" panose="02010609060101010101" charset="-122"/>
                <a:cs typeface="黑体" panose="02010609060101010101" charset="-122"/>
                <a:sym typeface="+mn-ea"/>
              </a:rPr>
              <a:t>    </a:t>
            </a:r>
            <a:endParaRPr lang="zh-CN" altLang="en-US" sz="2200" spc="150" dirty="0">
              <a:latin typeface="黑体" panose="02010609060101010101" charset="-122"/>
              <a:ea typeface="黑体" panose="02010609060101010101" charset="-122"/>
              <a:cs typeface="黑体" panose="02010609060101010101" charset="-122"/>
              <a:sym typeface="+mn-ea"/>
            </a:endParaRPr>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_6*i*6"/>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_6*i*7"/>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_6*i*8"/>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4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52.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3.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55.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6.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7.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8.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59.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1.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6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1"/>
  <p:tag name="KSO_WM_UNIT_LAYERLEVEL" val="1"/>
  <p:tag name="KSO_WM_TAG_VERSION" val="1.0"/>
  <p:tag name="KSO_WM_BEAUTIFY_FLAG" val="#wm#"/>
</p:tagLst>
</file>

<file path=ppt/tags/tag16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7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1"/>
  <p:tag name="KSO_WM_UNIT_LAYERLEVEL" val="1"/>
  <p:tag name="KSO_WM_TAG_VERSION" val="1.0"/>
  <p:tag name="KSO_WM_BEAUTIFY_FLAG" val="#wm#"/>
</p:tagLst>
</file>

<file path=ppt/tags/tag1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7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8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Lst>
</file>

<file path=ppt/tags/tag18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Lst>
</file>

<file path=ppt/tags/tag18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6*i*3"/>
  <p:tag name="KSO_WM_UNIT_LAYERLEVEL" val="1"/>
  <p:tag name="KSO_WM_TAG_VERSION" val="1.0"/>
  <p:tag name="KSO_WM_BEAUTIFY_FLAG" val="#wm#"/>
</p:tagLst>
</file>

<file path=ppt/tags/tag18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1"/>
  <p:tag name="KSO_WM_UNIT_LAYERLEVEL" val="1"/>
  <p:tag name="KSO_WM_TAG_VERSION" val="1.0"/>
  <p:tag name="KSO_WM_BEAUTIFY_FLAG" val="#wm#"/>
</p:tagLst>
</file>

<file path=ppt/tags/tag18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8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8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8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9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Lst>
</file>

<file path=ppt/tags/tag19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Lst>
</file>

<file path=ppt/tags/tag19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7*i*3"/>
  <p:tag name="KSO_WM_UNIT_LAYERLEVEL" val="1"/>
  <p:tag name="KSO_WM_TAG_VERSION" val="1.0"/>
  <p:tag name="KSO_WM_BEAUTIFY_FLAG" val="#wm#"/>
</p:tagLst>
</file>

<file path=ppt/tags/tag19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1"/>
  <p:tag name="KSO_WM_UNIT_LAYERLEVEL" val="1"/>
  <p:tag name="KSO_WM_TAG_VERSION" val="1.0"/>
  <p:tag name="KSO_WM_BEAUTIFY_FLAG" val="#wm#"/>
</p:tagLst>
</file>

<file path=ppt/tags/tag19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9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9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9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04.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2"/>
  <p:tag name="KSO_WM_UNIT_LAYERLEVEL" val="1"/>
  <p:tag name="KSO_WM_TAG_VERSION" val="1.0"/>
  <p:tag name="KSO_WM_BEAUTIFY_FLAG" val="#wm#"/>
  <p:tag name="KSO_WM_SLIDE_BACKGROUND_TYPE" val="belt"/>
  <p:tag name="KSO_WM_SLIDE_BK_DARK_LIGHT" val="1"/>
  <p:tag name="KSO_WM_UNIT_TYPE" val="i"/>
  <p:tag name="KSO_WM_UNIT_INDEX" val="2"/>
</p:tagLst>
</file>

<file path=ppt/tags/tag206.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3"/>
  <p:tag name="KSO_WM_UNIT_ID" val="_18*i*3"/>
  <p:tag name="KSO_WM_UNIT_LAYERLEVEL" val="1"/>
  <p:tag name="KSO_WM_TAG_VERSION" val="1.0"/>
  <p:tag name="KSO_WM_BEAUTIFY_FLAG" val="#wm#"/>
</p:tagLst>
</file>

<file path=ppt/tags/tag207.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4"/>
  <p:tag name="KSO_WM_UNIT_ID" val="_18*i*4"/>
  <p:tag name="KSO_WM_UNIT_LAYERLEVEL" val="1"/>
  <p:tag name="KSO_WM_TAG_VERSION" val="1.0"/>
  <p:tag name="KSO_WM_BEAUTIFY_FLAG" val="#wm#"/>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SLIDE_BACKGROUND_TYPE" val="belt"/>
  <p:tag name="KSO_WM_SLIDE_BK_DARK_LIGHT" val="1"/>
  <p:tag name="KSO_WM_UNIT_TYPE" val="i"/>
  <p:tag name="KSO_WM_UNIT_INDEX" val="1"/>
</p:tagLst>
</file>

<file path=ppt/tags/tag209.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6"/>
  <p:tag name="KSO_WM_UNIT_ID" val="_18*i*6"/>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5"/>
  <p:tag name="KSO_WM_UNIT_ID" val="_18*i*5"/>
  <p:tag name="KSO_WM_UNIT_LAYERLEVEL" val="1"/>
  <p:tag name="KSO_WM_TAG_VERSION" val="1.0"/>
  <p:tag name="KSO_WM_BEAUTIFY_FLAG" val="#wm#"/>
</p:tagLst>
</file>

<file path=ppt/tags/tag211.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2.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3.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4.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5.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21.xml><?xml version="1.0" encoding="utf-8"?>
<p:tagLst xmlns:p="http://schemas.openxmlformats.org/presentationml/2006/main">
  <p:tag name="KSO_WM_TEMPLATE_SUBCATEGORY" val="0"/>
  <p:tag name="KSO_WM_TEMPLATE_COLOR_TYPE" val="1"/>
  <p:tag name="KSO_WM_TEMPLATE_MASTER_THUMB_INDEX" val="12"/>
  <p:tag name="KSO_WM_UNIT_SHOW_EDIT_AREA_INDICATION" val="0"/>
  <p:tag name="KSO_WM_TEMPLATE_THUMBS_INDEX" val="1、2、3、11、14"/>
  <p:tag name="KSO_WM_TAG_VERSION" val="1.0"/>
  <p:tag name="KSO_WM_BEAUTIFY_FLAG" val="#wm#"/>
  <p:tag name="KSO_WM_TEMPLATE_CATEGORY" val="custom"/>
  <p:tag name="KSO_WM_TEMPLATE_INDEX" val="20202545"/>
  <p:tag name="KSO_WM_TEMPLATE_MASTER_TYPE" val="1"/>
</p:tagLst>
</file>

<file path=ppt/tags/tag22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_6*i*6"/>
  <p:tag name="KSO_WM_UNIT_LAYERLEVEL" val="1"/>
  <p:tag name="KSO_WM_TAG_VERSION" val="1.0"/>
  <p:tag name="KSO_WM_BEAUTIFY_FLAG" val="#wm#"/>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_6*i*7"/>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_6*i*8"/>
  <p:tag name="KSO_WM_UNIT_LAYERLEVEL" val="1"/>
  <p:tag name="KSO_WM_TAG_VERSION" val="1.0"/>
  <p:tag name="KSO_WM_BEAUTIFY_FLAG" val="#wm#"/>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0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0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0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0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0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0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0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0.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312.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13.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315.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16.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17.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18.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19.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0.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21.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2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1"/>
  <p:tag name="KSO_WM_UNIT_LAYERLEVEL" val="1"/>
  <p:tag name="KSO_WM_TAG_VERSION" val="1.0"/>
  <p:tag name="KSO_WM_BEAUTIFY_FLAG" val="#wm#"/>
</p:tagLst>
</file>

<file path=ppt/tags/tag32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2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2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2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2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2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2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3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3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1"/>
  <p:tag name="KSO_WM_UNIT_LAYERLEVEL" val="1"/>
  <p:tag name="KSO_WM_TAG_VERSION" val="1.0"/>
  <p:tag name="KSO_WM_BEAUTIFY_FLAG" val="#wm#"/>
</p:tagLst>
</file>

<file path=ppt/tags/tag33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3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3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3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3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3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3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4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4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4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Lst>
</file>

<file path=ppt/tags/tag34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Lst>
</file>

<file path=ppt/tags/tag34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6*i*3"/>
  <p:tag name="KSO_WM_UNIT_LAYERLEVEL" val="1"/>
  <p:tag name="KSO_WM_TAG_VERSION" val="1.0"/>
  <p:tag name="KSO_WM_BEAUTIFY_FLAG" val="#wm#"/>
</p:tagLst>
</file>

<file path=ppt/tags/tag34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1"/>
  <p:tag name="KSO_WM_UNIT_LAYERLEVEL" val="1"/>
  <p:tag name="KSO_WM_TAG_VERSION" val="1.0"/>
  <p:tag name="KSO_WM_BEAUTIFY_FLAG" val="#wm#"/>
</p:tagLst>
</file>

<file path=ppt/tags/tag34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4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4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4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5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5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Lst>
</file>

<file path=ppt/tags/tag35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Lst>
</file>

<file path=ppt/tags/tag35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7*i*3"/>
  <p:tag name="KSO_WM_UNIT_LAYERLEVEL" val="1"/>
  <p:tag name="KSO_WM_TAG_VERSION" val="1.0"/>
  <p:tag name="KSO_WM_BEAUTIFY_FLAG" val="#wm#"/>
</p:tagLst>
</file>

<file path=ppt/tags/tag35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1"/>
  <p:tag name="KSO_WM_UNIT_LAYERLEVEL" val="1"/>
  <p:tag name="KSO_WM_TAG_VERSION" val="1.0"/>
  <p:tag name="KSO_WM_BEAUTIFY_FLAG" val="#wm#"/>
</p:tagLst>
</file>

<file path=ppt/tags/tag35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5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5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5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6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6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6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64.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3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2"/>
  <p:tag name="KSO_WM_UNIT_LAYERLEVEL" val="1"/>
  <p:tag name="KSO_WM_TAG_VERSION" val="1.0"/>
  <p:tag name="KSO_WM_BEAUTIFY_FLAG" val="#wm#"/>
  <p:tag name="KSO_WM_SLIDE_BACKGROUND_TYPE" val="belt"/>
  <p:tag name="KSO_WM_SLIDE_BK_DARK_LIGHT" val="1"/>
  <p:tag name="KSO_WM_UNIT_TYPE" val="i"/>
  <p:tag name="KSO_WM_UNIT_INDEX" val="2"/>
</p:tagLst>
</file>

<file path=ppt/tags/tag366.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3"/>
  <p:tag name="KSO_WM_UNIT_ID" val="_18*i*3"/>
  <p:tag name="KSO_WM_UNIT_LAYERLEVEL" val="1"/>
  <p:tag name="KSO_WM_TAG_VERSION" val="1.0"/>
  <p:tag name="KSO_WM_BEAUTIFY_FLAG" val="#wm#"/>
</p:tagLst>
</file>

<file path=ppt/tags/tag367.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4"/>
  <p:tag name="KSO_WM_UNIT_ID" val="_18*i*4"/>
  <p:tag name="KSO_WM_UNIT_LAYERLEVEL" val="1"/>
  <p:tag name="KSO_WM_TAG_VERSION" val="1.0"/>
  <p:tag name="KSO_WM_BEAUTIFY_FLAG" val="#wm#"/>
</p:tagLst>
</file>

<file path=ppt/tags/tag3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SLIDE_BACKGROUND_TYPE" val="belt"/>
  <p:tag name="KSO_WM_SLIDE_BK_DARK_LIGHT" val="1"/>
  <p:tag name="KSO_WM_UNIT_TYPE" val="i"/>
  <p:tag name="KSO_WM_UNIT_INDEX" val="1"/>
</p:tagLst>
</file>

<file path=ppt/tags/tag369.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6"/>
  <p:tag name="KSO_WM_UNIT_ID" val="_18*i*6"/>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70.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5"/>
  <p:tag name="KSO_WM_UNIT_ID" val="_18*i*5"/>
  <p:tag name="KSO_WM_UNIT_LAYERLEVEL" val="1"/>
  <p:tag name="KSO_WM_TAG_VERSION" val="1.0"/>
  <p:tag name="KSO_WM_BEAUTIFY_FLAG" val="#wm#"/>
</p:tagLst>
</file>

<file path=ppt/tags/tag371.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72.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73.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74.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75.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3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3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381.xml><?xml version="1.0" encoding="utf-8"?>
<p:tagLst xmlns:p="http://schemas.openxmlformats.org/presentationml/2006/main">
  <p:tag name="KSO_WM_TEMPLATE_SUBCATEGORY" val="0"/>
  <p:tag name="KSO_WM_TEMPLATE_COLOR_TYPE" val="1"/>
  <p:tag name="KSO_WM_TEMPLATE_MASTER_THUMB_INDEX" val="12"/>
  <p:tag name="KSO_WM_UNIT_SHOW_EDIT_AREA_INDICATION" val="0"/>
  <p:tag name="KSO_WM_TEMPLATE_THUMBS_INDEX" val="1、2、3、11、14"/>
  <p:tag name="KSO_WM_TAG_VERSION" val="1.0"/>
  <p:tag name="KSO_WM_BEAUTIFY_FLAG" val="#wm#"/>
  <p:tag name="KSO_WM_TEMPLATE_CATEGORY" val="custom"/>
  <p:tag name="KSO_WM_TEMPLATE_INDEX" val="20202545"/>
  <p:tag name="KSO_WM_TEMPLATE_MASTER_TYPE" val="1"/>
</p:tagLst>
</file>

<file path=ppt/tags/tag382.xml><?xml version="1.0" encoding="utf-8"?>
<p:tagLst xmlns:p="http://schemas.openxmlformats.org/presentationml/2006/main">
  <p:tag name="KSO_WM_UNIT_ISCONTENTSTITLE" val="0"/>
  <p:tag name="KSO_WM_UNIT_ISNUMDGMTITLE" val="0"/>
  <p:tag name="KSO_WM_UNIT_PRESET_TEXT" val="极简大气通用模板"/>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02545_1*a*1"/>
  <p:tag name="KSO_WM_TEMPLATE_CATEGORY" val="custom"/>
  <p:tag name="KSO_WM_TEMPLATE_INDEX" val="20202545"/>
  <p:tag name="KSO_WM_UNIT_LAYERLEVEL" val="1"/>
  <p:tag name="KSO_WM_TAG_VERSION" val="1.0"/>
  <p:tag name="KSO_WM_BEAUTIFY_FLAG" val="#wm#"/>
</p:tagLst>
</file>

<file path=ppt/tags/tag383.xml><?xml version="1.0" encoding="utf-8"?>
<p:tagLst xmlns:p="http://schemas.openxmlformats.org/presentationml/2006/main">
  <p:tag name="KSO_WM_TEMPLATE_THUMBS_INDEX" val="1、2、6、7、9、11、14、15"/>
  <p:tag name="KSO_WM_SLIDE_ID" val="custom20202545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2545"/>
  <p:tag name="KSO_WM_SLIDE_LAYOUT" val="a_b"/>
  <p:tag name="KSO_WM_SLIDE_LAYOUT_CNT" val="1_3"/>
  <p:tag name="KSO_WM_SPECIAL_SOURCE" val="bdnull"/>
</p:tagLst>
</file>

<file path=ppt/tags/tag38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2545_2*i*1"/>
  <p:tag name="KSO_WM_TEMPLATE_CATEGORY" val="custom"/>
  <p:tag name="KSO_WM_TEMPLATE_INDEX" val="20202545"/>
  <p:tag name="KSO_WM_UNIT_LAYERLEVEL" val="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38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2"/>
  <p:tag name="KSO_WM_UNIT_ID" val="custom20202545_2*i*2"/>
  <p:tag name="KSO_WM_TEMPLATE_CATEGORY" val="custom"/>
  <p:tag name="KSO_WM_TEMPLATE_INDEX" val="20202545"/>
  <p:tag name="KSO_WM_UNIT_LAYERLEVEL" val="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38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3"/>
  <p:tag name="KSO_WM_UNIT_ID" val="custom20202545_2*i*3"/>
  <p:tag name="KSO_WM_TEMPLATE_CATEGORY" val="custom"/>
  <p:tag name="KSO_WM_TEMPLATE_INDEX" val="20202545"/>
  <p:tag name="KSO_WM_UNIT_LAYERLEVEL" val="1"/>
  <p:tag name="KSO_WM_TAG_VERSION" val="1.0"/>
  <p:tag name="KSO_WM_BEAUTIFY_FLAG" val="#wm#"/>
  <p:tag name="KSO_WM_UNIT_FILL_FORE_SCHEMECOLOR_INDEX" val="5"/>
  <p:tag name="KSO_WM_UNIT_FILL_TYPE" val="1"/>
  <p:tag name="KSO_WM_UNIT_TEXT_FILL_FORE_SCHEMECOLOR_INDEX" val="2"/>
  <p:tag name="KSO_WM_UNIT_TEXT_FILL_TYPE" val="1"/>
  <p:tag name="KSO_WM_UNIT_USESOURCEFORMAT_APPLY" val="1"/>
</p:tagLst>
</file>

<file path=ppt/tags/tag387.xml><?xml version="1.0" encoding="utf-8"?>
<p:tagLst xmlns:p="http://schemas.openxmlformats.org/presentationml/2006/main">
  <p:tag name="KSO_WM_UNIT_ISCONTENTSTITLE" val="1"/>
  <p:tag name="KSO_WM_UNIT_ISNUMDGMTITLE" val="0"/>
  <p:tag name="KSO_WM_UNIT_PRESET_TEXT" val="目录"/>
  <p:tag name="KSO_WM_UNIT_NOCLEAR" val="0"/>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2545_2*a*1"/>
  <p:tag name="KSO_WM_TEMPLATE_CATEGORY" val="custom"/>
  <p:tag name="KSO_WM_TEMPLATE_INDEX" val="20202545"/>
  <p:tag name="KSO_WM_UNIT_LAYERLEVEL" val="1"/>
  <p:tag name="KSO_WM_TAG_VERSION" val="1.0"/>
  <p:tag name="KSO_WM_BEAUTIFY_FLAG" val="#wm#"/>
  <p:tag name="KSO_WM_UNIT_TEXT_FILL_FORE_SCHEMECOLOR_INDEX" val="14"/>
  <p:tag name="KSO_WM_UNIT_TEXT_FILL_TYPE" val="1"/>
  <p:tag name="KSO_WM_UNIT_USESOURCEFORMAT_APPLY" val="1"/>
</p:tagLst>
</file>

<file path=ppt/tags/tag388.xml><?xml version="1.0" encoding="utf-8"?>
<p:tagLst xmlns:p="http://schemas.openxmlformats.org/presentationml/2006/main">
  <p:tag name="KSO_WM_UNIT_ISCONTENTSTITLE" val="0"/>
  <p:tag name="KSO_WM_UNIT_ISNUMDGMTITLE" val="0"/>
  <p:tag name="KSO_WM_UNIT_PRESET_TEXT" val="CONTENTS"/>
  <p:tag name="KSO_WM_UNIT_NOCLEAR" val="0"/>
  <p:tag name="KSO_WM_UNIT_VALUE" val="6"/>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2545_2*b*1"/>
  <p:tag name="KSO_WM_TEMPLATE_CATEGORY" val="custom"/>
  <p:tag name="KSO_WM_TEMPLATE_INDEX" val="20202545"/>
  <p:tag name="KSO_WM_UNIT_LAYERLEVEL" val="1"/>
  <p:tag name="KSO_WM_TAG_VERSION" val="1.0"/>
  <p:tag name="KSO_WM_BEAUTIFY_FLAG" val="#wm#"/>
  <p:tag name="KSO_WM_UNIT_TEXT_FILL_FORE_SCHEMECOLOR_INDEX" val="14"/>
  <p:tag name="KSO_WM_UNIT_TEXT_FILL_TYPE" val="1"/>
  <p:tag name="KSO_WM_UNIT_USESOURCEFORMAT_APPLY" val="1"/>
</p:tagLst>
</file>

<file path=ppt/tags/tag38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202545_2*l_h_i*1_1_1"/>
  <p:tag name="KSO_WM_TEMPLATE_CATEGORY" val="custom"/>
  <p:tag name="KSO_WM_TEMPLATE_INDEX" val="20202545"/>
  <p:tag name="KSO_WM_UNIT_LAYERLEVEL" val="1_1_1"/>
  <p:tag name="KSO_WM_TAG_VERSION" val="1.0"/>
  <p:tag name="KSO_WM_BEAUTIFY_FLAG" val="#wm#"/>
  <p:tag name="KSO_WM_UNIT_TEXT_FILL_FORE_SCHEMECOLOR_INDEX" val="13"/>
  <p:tag name="KSO_WM_UNIT_TEXT_FILL_TYPE" val="1"/>
  <p:tag name="KSO_WM_UNIT_USESOURCEFORMAT_APPLY" val="1"/>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4"/>
  <p:tag name="KSO_WM_UNIT_ID" val="custom20202545_2*i*4"/>
  <p:tag name="KSO_WM_TEMPLATE_CATEGORY" val="custom"/>
  <p:tag name="KSO_WM_TEMPLATE_INDEX" val="20202545"/>
  <p:tag name="KSO_WM_UNIT_LAYERLEVEL" val="1"/>
  <p:tag name="KSO_WM_TAG_VERSION" val="1.0"/>
  <p:tag name="KSO_WM_BEAUTIFY_FLAG" val="#wm#"/>
  <p:tag name="KSO_WM_UNIT_TEXT_FILL_FORE_SCHEMECOLOR_INDEX" val="13"/>
  <p:tag name="KSO_WM_UNIT_TEXT_FILL_TYPE" val="1"/>
  <p:tag name="KSO_WM_UNIT_USESOURCEFORMAT_APPLY" val="1"/>
</p:tagLst>
</file>

<file path=ppt/tags/tag39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custom20202545_2*l_h_i*1_1_2"/>
  <p:tag name="KSO_WM_TEMPLATE_CATEGORY" val="custom"/>
  <p:tag name="KSO_WM_TEMPLATE_INDEX" val="20202545"/>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39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custom20202545_2*l_h_i*1_1_3"/>
  <p:tag name="KSO_WM_TEMPLATE_CATEGORY" val="custom"/>
  <p:tag name="KSO_WM_TEMPLATE_INDEX" val="20202545"/>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39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custom20202545_2*l_h_i*1_2_1"/>
  <p:tag name="KSO_WM_TEMPLATE_CATEGORY" val="custom"/>
  <p:tag name="KSO_WM_TEMPLATE_INDEX" val="20202545"/>
  <p:tag name="KSO_WM_UNIT_LAYERLEVEL" val="1_1_1"/>
  <p:tag name="KSO_WM_TAG_VERSION" val="1.0"/>
  <p:tag name="KSO_WM_BEAUTIFY_FLAG" val="#wm#"/>
  <p:tag name="KSO_WM_UNIT_TEXT_FILL_FORE_SCHEMECOLOR_INDEX" val="13"/>
  <p:tag name="KSO_WM_UNIT_TEXT_FILL_TYPE" val="1"/>
  <p:tag name="KSO_WM_UNIT_USESOURCEFORMAT_APPLY" val="1"/>
</p:tagLst>
</file>

<file path=ppt/tags/tag39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5"/>
  <p:tag name="KSO_WM_UNIT_ID" val="custom20202545_2*i*5"/>
  <p:tag name="KSO_WM_TEMPLATE_CATEGORY" val="custom"/>
  <p:tag name="KSO_WM_TEMPLATE_INDEX" val="20202545"/>
  <p:tag name="KSO_WM_UNIT_LAYERLEVEL" val="1"/>
  <p:tag name="KSO_WM_TAG_VERSION" val="1.0"/>
  <p:tag name="KSO_WM_BEAUTIFY_FLAG" val="#wm#"/>
  <p:tag name="KSO_WM_UNIT_TEXT_FILL_FORE_SCHEMECOLOR_INDEX" val="13"/>
  <p:tag name="KSO_WM_UNIT_TEXT_FILL_TYPE" val="1"/>
  <p:tag name="KSO_WM_UNIT_USESOURCEFORMAT_APPLY" val="1"/>
</p:tagLst>
</file>

<file path=ppt/tags/tag39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custom20202545_2*l_h_i*1_2_2"/>
  <p:tag name="KSO_WM_TEMPLATE_CATEGORY" val="custom"/>
  <p:tag name="KSO_WM_TEMPLATE_INDEX" val="20202545"/>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39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custom20202545_2*l_h_i*1_2_3"/>
  <p:tag name="KSO_WM_TEMPLATE_CATEGORY" val="custom"/>
  <p:tag name="KSO_WM_TEMPLATE_INDEX" val="20202545"/>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397.xml><?xml version="1.0" encoding="utf-8"?>
<p:tagLst xmlns:p="http://schemas.openxmlformats.org/presentationml/2006/main">
  <p:tag name="KSO_WM_UNIT_SUBTYPE" val="a"/>
  <p:tag name="KSO_WM_UNIT_PRESET_TEXT" val="单击此处添加文本具体内容，简明扼要的阐述您的观点。"/>
  <p:tag name="KSO_WM_UNIT_NOCLEAR" val="0"/>
  <p:tag name="KSO_WM_UNIT_VALUE" val="13"/>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custom20202545_2*l_h_f*1_1_1"/>
  <p:tag name="KSO_WM_TEMPLATE_CATEGORY" val="custom"/>
  <p:tag name="KSO_WM_TEMPLATE_INDEX" val="20202545"/>
  <p:tag name="KSO_WM_UNIT_LAYERLEVEL" val="1_1_1"/>
  <p:tag name="KSO_WM_TAG_VERSION" val="1.0"/>
  <p:tag name="KSO_WM_BEAUTIFY_FLAG" val="#wm#"/>
  <p:tag name="KSO_WM_UNIT_TEXT_FILL_FORE_SCHEMECOLOR_INDEX" val="13"/>
  <p:tag name="KSO_WM_UNIT_TEXT_FILL_TYPE" val="1"/>
  <p:tag name="KSO_WM_UNIT_USESOURCEFORMAT_APPLY" val="1"/>
</p:tagLst>
</file>

<file path=ppt/tags/tag398.xml><?xml version="1.0" encoding="utf-8"?>
<p:tagLst xmlns:p="http://schemas.openxmlformats.org/presentationml/2006/main">
  <p:tag name="KSO_WM_UNIT_SUBTYPE" val="a"/>
  <p:tag name="KSO_WM_UNIT_PRESET_TEXT" val="单击此处添加文本具体内容，简明扼要的阐述您的观点。"/>
  <p:tag name="KSO_WM_UNIT_NOCLEAR" val="0"/>
  <p:tag name="KSO_WM_UNIT_VALUE" val="13"/>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custom20202545_2*l_h_f*1_2_1"/>
  <p:tag name="KSO_WM_TEMPLATE_CATEGORY" val="custom"/>
  <p:tag name="KSO_WM_TEMPLATE_INDEX" val="20202545"/>
  <p:tag name="KSO_WM_UNIT_LAYERLEVEL" val="1_1_1"/>
  <p:tag name="KSO_WM_TAG_VERSION" val="1.0"/>
  <p:tag name="KSO_WM_BEAUTIFY_FLAG" val="#wm#"/>
  <p:tag name="KSO_WM_UNIT_TEXT_FILL_FORE_SCHEMECOLOR_INDEX" val="13"/>
  <p:tag name="KSO_WM_UNIT_TEXT_FILL_TYPE" val="1"/>
  <p:tag name="KSO_WM_UNIT_USESOURCEFORMAT_APPLY" val="1"/>
</p:tagLst>
</file>

<file path=ppt/tags/tag39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5"/>
  <p:tag name="KSO_WM_UNIT_ID" val="custom20202545_2*i*5"/>
  <p:tag name="KSO_WM_TEMPLATE_CATEGORY" val="custom"/>
  <p:tag name="KSO_WM_TEMPLATE_INDEX" val="20202545"/>
  <p:tag name="KSO_WM_UNIT_LAYERLEVEL" val="1"/>
  <p:tag name="KSO_WM_TAG_VERSION" val="1.0"/>
  <p:tag name="KSO_WM_BEAUTIFY_FLAG" val="#wm#"/>
  <p:tag name="KSO_WM_UNIT_TEXT_FILL_FORE_SCHEMECOLOR_INDEX" val="13"/>
  <p:tag name="KSO_WM_UNIT_TEXT_FILL_TYPE" val="1"/>
  <p:tag name="KSO_WM_UNIT_USESOURCEFORMAT_APPLY" val="1"/>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0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custom20202545_2*l_h_i*1_2_2"/>
  <p:tag name="KSO_WM_TEMPLATE_CATEGORY" val="custom"/>
  <p:tag name="KSO_WM_TEMPLATE_INDEX" val="20202545"/>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40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custom20202545_2*l_h_i*1_2_3"/>
  <p:tag name="KSO_WM_TEMPLATE_CATEGORY" val="custom"/>
  <p:tag name="KSO_WM_TEMPLATE_INDEX" val="20202545"/>
  <p:tag name="KSO_WM_UNIT_LAYERLEVEL" val="1_1_1"/>
  <p:tag name="KSO_WM_TAG_VERSION" val="1.0"/>
  <p:tag name="KSO_WM_BEAUTIFY_FLAG" val="#wm#"/>
  <p:tag name="KSO_WM_UNIT_FILL_FORE_SCHEMECOLOR_INDEX" val="5"/>
  <p:tag name="KSO_WM_UNIT_FILL_TYPE" val="1"/>
  <p:tag name="KSO_WM_UNIT_TEXT_FILL_FORE_SCHEMECOLOR_INDEX" val="13"/>
  <p:tag name="KSO_WM_UNIT_TEXT_FILL_TYPE" val="1"/>
  <p:tag name="KSO_WM_UNIT_USESOURCEFORMAT_APPLY" val="1"/>
</p:tagLst>
</file>

<file path=ppt/tags/tag40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custom20202545_2*l_h_i*1_2_1"/>
  <p:tag name="KSO_WM_TEMPLATE_CATEGORY" val="custom"/>
  <p:tag name="KSO_WM_TEMPLATE_INDEX" val="20202545"/>
  <p:tag name="KSO_WM_UNIT_LAYERLEVEL" val="1_1_1"/>
  <p:tag name="KSO_WM_TAG_VERSION" val="1.0"/>
  <p:tag name="KSO_WM_BEAUTIFY_FLAG" val="#wm#"/>
  <p:tag name="KSO_WM_UNIT_TEXT_FILL_FORE_SCHEMECOLOR_INDEX" val="13"/>
  <p:tag name="KSO_WM_UNIT_TEXT_FILL_TYPE" val="1"/>
  <p:tag name="KSO_WM_UNIT_USESOURCEFORMAT_APPLY" val="1"/>
</p:tagLst>
</file>

<file path=ppt/tags/tag403.xml><?xml version="1.0" encoding="utf-8"?>
<p:tagLst xmlns:p="http://schemas.openxmlformats.org/presentationml/2006/main">
  <p:tag name="KSO_WM_UNIT_SUBTYPE" val="a"/>
  <p:tag name="KSO_WM_UNIT_PRESET_TEXT" val="单击此处添加文本具体内容，简明扼要的阐述您的观点。"/>
  <p:tag name="KSO_WM_UNIT_NOCLEAR" val="0"/>
  <p:tag name="KSO_WM_UNIT_VALUE" val="13"/>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custom20202545_2*l_h_f*1_2_1"/>
  <p:tag name="KSO_WM_TEMPLATE_CATEGORY" val="custom"/>
  <p:tag name="KSO_WM_TEMPLATE_INDEX" val="20202545"/>
  <p:tag name="KSO_WM_UNIT_LAYERLEVEL" val="1_1_1"/>
  <p:tag name="KSO_WM_TAG_VERSION" val="1.0"/>
  <p:tag name="KSO_WM_BEAUTIFY_FLAG" val="#wm#"/>
  <p:tag name="KSO_WM_UNIT_TEXT_FILL_FORE_SCHEMECOLOR_INDEX" val="13"/>
  <p:tag name="KSO_WM_UNIT_TEXT_FILL_TYPE" val="1"/>
  <p:tag name="KSO_WM_UNIT_USESOURCEFORMAT_APPLY" val="1"/>
</p:tagLst>
</file>

<file path=ppt/tags/tag404.xml><?xml version="1.0" encoding="utf-8"?>
<p:tagLst xmlns:p="http://schemas.openxmlformats.org/presentationml/2006/main">
  <p:tag name="KSO_WM_SLIDE_ID" val="custom20202545_2"/>
  <p:tag name="KSO_WM_TEMPLATE_SUBCATEGORY" val="0"/>
  <p:tag name="KSO_WM_TEMPLATE_MASTER_TYPE" val="1"/>
  <p:tag name="KSO_WM_TEMPLATE_COLOR_TYPE" val="1"/>
  <p:tag name="KSO_WM_SLIDE_TYPE" val="contents"/>
  <p:tag name="KSO_WM_SLIDE_SUBTYPE" val="diag"/>
  <p:tag name="KSO_WM_SLIDE_ITEM_CNT" val="2"/>
  <p:tag name="KSO_WM_SLIDE_INDEX" val="2"/>
  <p:tag name="KSO_WM_DIAGRAM_GROUP_CODE" val="l1-1"/>
  <p:tag name="KSO_WM_SLIDE_DIAGTYPE" val="l"/>
  <p:tag name="KSO_WM_TAG_VERSION" val="1.0"/>
  <p:tag name="KSO_WM_BEAUTIFY_FLAG" val="#wm#"/>
  <p:tag name="KSO_WM_TEMPLATE_CATEGORY" val="custom"/>
  <p:tag name="KSO_WM_TEMPLATE_INDEX" val="20202545"/>
  <p:tag name="KSO_WM_SLIDE_LAYOUT" val="a_b_l"/>
  <p:tag name="KSO_WM_SLIDE_LAYOUT_CNT" val="1_1_1"/>
  <p:tag name="KSO_WM_SPECIAL_SOURCE" val="bdnull"/>
</p:tagLst>
</file>

<file path=ppt/tags/tag405.xml><?xml version="1.0" encoding="utf-8"?>
<p:tagLst xmlns:p="http://schemas.openxmlformats.org/presentationml/2006/main">
  <p:tag name="KSO_WM_UNIT_PRESET_TEXT" val="1"/>
  <p:tag name="KSO_WM_UNIT_NOCLEAR" val="0"/>
  <p:tag name="KSO_WM_UNIT_VALUE" val="0"/>
  <p:tag name="KSO_WM_UNIT_HIGHLIGHT" val="0"/>
  <p:tag name="KSO_WM_UNIT_COMPATIBLE" val="0"/>
  <p:tag name="KSO_WM_UNIT_DIAGRAM_ISNUMVISUAL" val="0"/>
  <p:tag name="KSO_WM_UNIT_DIAGRAM_ISREFERUNIT" val="0"/>
  <p:tag name="KSO_WM_UNIT_TYPE" val="e"/>
  <p:tag name="KSO_WM_UNIT_INDEX" val="1"/>
  <p:tag name="KSO_WM_UNIT_ID" val="custom20202545_7*e*1"/>
  <p:tag name="KSO_WM_TEMPLATE_CATEGORY" val="custom"/>
  <p:tag name="KSO_WM_TEMPLATE_INDEX" val="20202545"/>
  <p:tag name="KSO_WM_UNIT_LAYERLEVEL" val="1"/>
  <p:tag name="KSO_WM_TAG_VERSION" val="1.0"/>
  <p:tag name="KSO_WM_BEAUTIFY_FLAG" val="#wm#"/>
</p:tagLst>
</file>

<file path=ppt/tags/tag406.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2545_7*a*1"/>
  <p:tag name="KSO_WM_TEMPLATE_CATEGORY" val="custom"/>
  <p:tag name="KSO_WM_TEMPLATE_INDEX" val="20202545"/>
  <p:tag name="KSO_WM_UNIT_LAYERLEVEL" val="1"/>
  <p:tag name="KSO_WM_TAG_VERSION" val="1.0"/>
  <p:tag name="KSO_WM_BEAUTIFY_FLAG" val="#wm#"/>
</p:tagLst>
</file>

<file path=ppt/tags/tag4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2545_7*i*1"/>
  <p:tag name="KSO_WM_TEMPLATE_CATEGORY" val="custom"/>
  <p:tag name="KSO_WM_TEMPLATE_INDEX" val="20202545"/>
  <p:tag name="KSO_WM_UNIT_LAYERLEVEL" val="1"/>
  <p:tag name="KSO_WM_TAG_VERSION" val="1.0"/>
  <p:tag name="KSO_WM_BEAUTIFY_FLAG" val="#wm#"/>
</p:tagLst>
</file>

<file path=ppt/tags/tag408.xml><?xml version="1.0" encoding="utf-8"?>
<p:tagLst xmlns:p="http://schemas.openxmlformats.org/presentationml/2006/main">
  <p:tag name="KSO_WM_SLIDE_ID" val="custom20202545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2545"/>
  <p:tag name="KSO_WM_SLIDE_LAYOUT" val="a_b_e"/>
  <p:tag name="KSO_WM_SLIDE_LAYOUT_CNT" val="1_1_1"/>
  <p:tag name="KSO_WM_SPECIAL_SOURCE" val="bdnull"/>
</p:tagLst>
</file>

<file path=ppt/tags/tag409.xml><?xml version="1.0" encoding="utf-8"?>
<p:tagLst xmlns:p="http://schemas.openxmlformats.org/presentationml/2006/main">
  <p:tag name="KSO_WM_BEAUTIFY_FLAG" val="#wm#"/>
  <p:tag name="KSO_WM_TEMPLATE_CATEGORY" val="custom"/>
  <p:tag name="KSO_WM_TEMPLATE_INDEX" val="20202545"/>
  <p:tag name="KSO_WM_SPECIAL_SOURCE" val="bdnull"/>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0.xml><?xml version="1.0" encoding="utf-8"?>
<p:tagLst xmlns:p="http://schemas.openxmlformats.org/presentationml/2006/main">
  <p:tag name="KSO_WM_BEAUTIFY_FLAG" val="#wm#"/>
  <p:tag name="KSO_WM_TEMPLATE_CATEGORY" val="custom"/>
  <p:tag name="KSO_WM_TEMPLATE_INDEX" val="20202545"/>
  <p:tag name="KSO_WM_SPECIAL_SOURCE" val="bdnull"/>
</p:tagLst>
</file>

<file path=ppt/tags/tag411.xml><?xml version="1.0" encoding="utf-8"?>
<p:tagLst xmlns:p="http://schemas.openxmlformats.org/presentationml/2006/main">
  <p:tag name="KSO_WM_UNIT_PRESET_TEXT" val="1"/>
  <p:tag name="KSO_WM_UNIT_NOCLEAR" val="0"/>
  <p:tag name="KSO_WM_UNIT_VALUE" val="0"/>
  <p:tag name="KSO_WM_UNIT_HIGHLIGHT" val="0"/>
  <p:tag name="KSO_WM_UNIT_COMPATIBLE" val="0"/>
  <p:tag name="KSO_WM_UNIT_DIAGRAM_ISNUMVISUAL" val="0"/>
  <p:tag name="KSO_WM_UNIT_DIAGRAM_ISREFERUNIT" val="0"/>
  <p:tag name="KSO_WM_UNIT_TYPE" val="e"/>
  <p:tag name="KSO_WM_UNIT_INDEX" val="1"/>
  <p:tag name="KSO_WM_UNIT_ID" val="custom20202545_7*e*1"/>
  <p:tag name="KSO_WM_TEMPLATE_CATEGORY" val="custom"/>
  <p:tag name="KSO_WM_TEMPLATE_INDEX" val="20202545"/>
  <p:tag name="KSO_WM_UNIT_LAYERLEVEL" val="1"/>
  <p:tag name="KSO_WM_TAG_VERSION" val="1.0"/>
  <p:tag name="KSO_WM_BEAUTIFY_FLAG" val="#wm#"/>
</p:tagLst>
</file>

<file path=ppt/tags/tag412.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2545_7*a*1"/>
  <p:tag name="KSO_WM_TEMPLATE_CATEGORY" val="custom"/>
  <p:tag name="KSO_WM_TEMPLATE_INDEX" val="20202545"/>
  <p:tag name="KSO_WM_UNIT_LAYERLEVEL" val="1"/>
  <p:tag name="KSO_WM_TAG_VERSION" val="1.0"/>
  <p:tag name="KSO_WM_BEAUTIFY_FLAG" val="#wm#"/>
</p:tagLst>
</file>

<file path=ppt/tags/tag4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2545_7*i*1"/>
  <p:tag name="KSO_WM_TEMPLATE_CATEGORY" val="custom"/>
  <p:tag name="KSO_WM_TEMPLATE_INDEX" val="20202545"/>
  <p:tag name="KSO_WM_UNIT_LAYERLEVEL" val="1"/>
  <p:tag name="KSO_WM_TAG_VERSION" val="1.0"/>
  <p:tag name="KSO_WM_BEAUTIFY_FLAG" val="#wm#"/>
</p:tagLst>
</file>

<file path=ppt/tags/tag414.xml><?xml version="1.0" encoding="utf-8"?>
<p:tagLst xmlns:p="http://schemas.openxmlformats.org/presentationml/2006/main">
  <p:tag name="KSO_WM_SLIDE_ID" val="custom20202545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2545"/>
  <p:tag name="KSO_WM_SLIDE_LAYOUT" val="a_b_e"/>
  <p:tag name="KSO_WM_SLIDE_LAYOUT_CNT" val="1_1_1"/>
  <p:tag name="KSO_WM_SPECIAL_SOURCE" val="bdnull"/>
</p:tagLst>
</file>

<file path=ppt/tags/tag415.xml><?xml version="1.0" encoding="utf-8"?>
<p:tagLst xmlns:p="http://schemas.openxmlformats.org/presentationml/2006/main">
  <p:tag name="KSO_WM_BEAUTIFY_FLAG" val="#wm#"/>
  <p:tag name="KSO_WM_TEMPLATE_CATEGORY" val="custom"/>
  <p:tag name="KSO_WM_TEMPLATE_INDEX" val="20202545"/>
  <p:tag name="KSO_WM_SPECIAL_SOURCE" val="bdnull"/>
</p:tagLst>
</file>

<file path=ppt/tags/tag416.xml><?xml version="1.0" encoding="utf-8"?>
<p:tagLst xmlns:p="http://schemas.openxmlformats.org/presentationml/2006/main">
  <p:tag name="KSO_WM_BEAUTIFY_FLAG" val="#wm#"/>
  <p:tag name="KSO_WM_TEMPLATE_CATEGORY" val="custom"/>
  <p:tag name="KSO_WM_TEMPLATE_INDEX" val="20202545"/>
  <p:tag name="KSO_WM_SPECIAL_SOURCE" val="bdnull"/>
</p:tagLst>
</file>

<file path=ppt/tags/tag417.xml><?xml version="1.0" encoding="utf-8"?>
<p:tagLst xmlns:p="http://schemas.openxmlformats.org/presentationml/2006/main">
  <p:tag name="KSO_WM_BEAUTIFY_FLAG" val="#wm#"/>
  <p:tag name="KSO_WM_TEMPLATE_CATEGORY" val="custom"/>
  <p:tag name="KSO_WM_TEMPLATE_INDEX" val="20202545"/>
  <p:tag name="KSO_WM_SPECIAL_SOURCE" val="bdnull"/>
</p:tagLst>
</file>

<file path=ppt/tags/tag418.xml><?xml version="1.0" encoding="utf-8"?>
<p:tagLst xmlns:p="http://schemas.openxmlformats.org/presentationml/2006/main">
  <p:tag name="KSO_WM_BEAUTIFY_FLAG" val="#wm#"/>
  <p:tag name="KSO_WM_TEMPLATE_CATEGORY" val="custom"/>
  <p:tag name="KSO_WM_TEMPLATE_INDEX" val="20202545"/>
  <p:tag name="KSO_WM_SPECIAL_SOURCE" val="bdnull"/>
</p:tagLst>
</file>

<file path=ppt/tags/tag419.xml><?xml version="1.0" encoding="utf-8"?>
<p:tagLst xmlns:p="http://schemas.openxmlformats.org/presentationml/2006/main">
  <p:tag name="KSO_WM_UNIT_PRESET_TEXT" val="1"/>
  <p:tag name="KSO_WM_UNIT_NOCLEAR" val="0"/>
  <p:tag name="KSO_WM_UNIT_VALUE" val="0"/>
  <p:tag name="KSO_WM_UNIT_HIGHLIGHT" val="0"/>
  <p:tag name="KSO_WM_UNIT_COMPATIBLE" val="0"/>
  <p:tag name="KSO_WM_UNIT_DIAGRAM_ISNUMVISUAL" val="0"/>
  <p:tag name="KSO_WM_UNIT_DIAGRAM_ISREFERUNIT" val="0"/>
  <p:tag name="KSO_WM_UNIT_TYPE" val="e"/>
  <p:tag name="KSO_WM_UNIT_INDEX" val="1"/>
  <p:tag name="KSO_WM_UNIT_ID" val="custom20202545_7*e*1"/>
  <p:tag name="KSO_WM_TEMPLATE_CATEGORY" val="custom"/>
  <p:tag name="KSO_WM_TEMPLATE_INDEX" val="20202545"/>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0.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10"/>
  <p:tag name="KSO_WM_UNIT_HIGHLIGHT" val="0"/>
  <p:tag name="KSO_WM_UNIT_COMPATIBLE" val="0"/>
  <p:tag name="KSO_WM_UNIT_DIAGRAM_ISNUMVISUAL" val="0"/>
  <p:tag name="KSO_WM_UNIT_DIAGRAM_ISREFERUNIT" val="0"/>
  <p:tag name="KSO_WM_UNIT_TYPE" val="a"/>
  <p:tag name="KSO_WM_UNIT_INDEX" val="1"/>
  <p:tag name="KSO_WM_UNIT_ID" val="custom20202545_7*a*1"/>
  <p:tag name="KSO_WM_TEMPLATE_CATEGORY" val="custom"/>
  <p:tag name="KSO_WM_TEMPLATE_INDEX" val="20202545"/>
  <p:tag name="KSO_WM_UNIT_LAYERLEVEL" val="1"/>
  <p:tag name="KSO_WM_TAG_VERSION" val="1.0"/>
  <p:tag name="KSO_WM_BEAUTIFY_FLAG" val="#wm#"/>
</p:tagLst>
</file>

<file path=ppt/tags/tag4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202545_7*i*1"/>
  <p:tag name="KSO_WM_TEMPLATE_CATEGORY" val="custom"/>
  <p:tag name="KSO_WM_TEMPLATE_INDEX" val="20202545"/>
  <p:tag name="KSO_WM_UNIT_LAYERLEVEL" val="1"/>
  <p:tag name="KSO_WM_TAG_VERSION" val="1.0"/>
  <p:tag name="KSO_WM_BEAUTIFY_FLAG" val="#wm#"/>
</p:tagLst>
</file>

<file path=ppt/tags/tag422.xml><?xml version="1.0" encoding="utf-8"?>
<p:tagLst xmlns:p="http://schemas.openxmlformats.org/presentationml/2006/main">
  <p:tag name="KSO_WM_SLIDE_ID" val="custom20202545_7"/>
  <p:tag name="KSO_WM_TEMPLATE_SUBCATEGORY" val="0"/>
  <p:tag name="KSO_WM_TEMPLATE_MASTER_TYPE" val="1"/>
  <p:tag name="KSO_WM_TEMPLATE_COLOR_TYPE" val="1"/>
  <p:tag name="KSO_WM_SLIDE_TYPE" val="sectionTitle"/>
  <p:tag name="KSO_WM_SLIDE_SUBTYPE" val="pureTxt"/>
  <p:tag name="KSO_WM_SLIDE_ITEM_CNT" val="0"/>
  <p:tag name="KSO_WM_SLIDE_INDEX" val="7"/>
  <p:tag name="KSO_WM_TAG_VERSION" val="1.0"/>
  <p:tag name="KSO_WM_BEAUTIFY_FLAG" val="#wm#"/>
  <p:tag name="KSO_WM_TEMPLATE_CATEGORY" val="custom"/>
  <p:tag name="KSO_WM_TEMPLATE_INDEX" val="20202545"/>
  <p:tag name="KSO_WM_SLIDE_LAYOUT" val="a_b_e"/>
  <p:tag name="KSO_WM_SLIDE_LAYOUT_CNT" val="1_1_1"/>
  <p:tag name="KSO_WM_SPECIAL_SOURCE" val="bdnull"/>
</p:tagLst>
</file>

<file path=ppt/tags/tag423.xml><?xml version="1.0" encoding="utf-8"?>
<p:tagLst xmlns:p="http://schemas.openxmlformats.org/presentationml/2006/main">
  <p:tag name="KSO_WM_BEAUTIFY_FLAG" val="#wm#"/>
  <p:tag name="KSO_WM_TEMPLATE_CATEGORY" val="custom"/>
  <p:tag name="KSO_WM_TEMPLATE_INDEX" val="20202545"/>
  <p:tag name="KSO_WM_SPECIAL_SOURCE" val="bdnull"/>
</p:tagLst>
</file>

<file path=ppt/tags/tag424.xml><?xml version="1.0" encoding="utf-8"?>
<p:tagLst xmlns:p="http://schemas.openxmlformats.org/presentationml/2006/main">
  <p:tag name="KSO_DOCER_TEMPLATE_OPEN_ONCE_MARK" val="1"/>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自定义 44">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主题​​">
  <a:themeElements>
    <a:clrScheme name="自定义 44">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1472</Words>
  <Application>WPS 演示</Application>
  <PresentationFormat>宽屏</PresentationFormat>
  <Paragraphs>101</Paragraphs>
  <Slides>12</Slides>
  <Notes>4</Notes>
  <HiddenSlides>0</HiddenSlides>
  <MMClips>0</MMClips>
  <ScaleCrop>false</ScaleCrop>
  <HeadingPairs>
    <vt:vector size="6" baseType="variant">
      <vt:variant>
        <vt:lpstr>已用的字体</vt:lpstr>
      </vt:variant>
      <vt:variant>
        <vt:i4>10</vt:i4>
      </vt:variant>
      <vt:variant>
        <vt:lpstr>主题</vt:lpstr>
      </vt:variant>
      <vt:variant>
        <vt:i4>3</vt:i4>
      </vt:variant>
      <vt:variant>
        <vt:lpstr>幻灯片标题</vt:lpstr>
      </vt:variant>
      <vt:variant>
        <vt:i4>12</vt:i4>
      </vt:variant>
    </vt:vector>
  </HeadingPairs>
  <TitlesOfParts>
    <vt:vector size="25" baseType="lpstr">
      <vt:lpstr>Arial</vt:lpstr>
      <vt:lpstr>宋体</vt:lpstr>
      <vt:lpstr>Wingdings</vt:lpstr>
      <vt:lpstr>Wingdings</vt:lpstr>
      <vt:lpstr>微软雅黑</vt:lpstr>
      <vt:lpstr>汉仪旗黑-85S</vt:lpstr>
      <vt:lpstr>黑体</vt:lpstr>
      <vt:lpstr>Viner Hand ITC</vt:lpstr>
      <vt:lpstr>Arial Unicode MS</vt:lpstr>
      <vt:lpstr>Calibri</vt:lpstr>
      <vt:lpstr>Office 主题​​</vt:lpstr>
      <vt:lpstr>1_Office 主题​​</vt:lpstr>
      <vt:lpstr>2_Office 主题​​</vt:lpstr>
      <vt:lpstr>广西高等教育本科 教学改革工程项目 管理办法</vt:lpstr>
      <vt:lpstr>PowerPoint 演示文稿</vt:lpstr>
      <vt:lpstr>编制背景</vt:lpstr>
      <vt:lpstr>1.1 建设高水平本科教育的新要求</vt:lpstr>
      <vt:lpstr>1.2 现实需要</vt:lpstr>
      <vt:lpstr>主要内容</vt:lpstr>
      <vt:lpstr>2.1 基本框架</vt:lpstr>
      <vt:lpstr>2.1 基本框架</vt:lpstr>
      <vt:lpstr>2.2 关键词</vt:lpstr>
      <vt:lpstr>2.2 关键词</vt:lpstr>
      <vt:lpstr>突出亮点</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秋轩</cp:lastModifiedBy>
  <cp:revision>197</cp:revision>
  <dcterms:created xsi:type="dcterms:W3CDTF">2022-03-02T10:36:00Z</dcterms:created>
  <dcterms:modified xsi:type="dcterms:W3CDTF">2022-03-03T00:48:14Z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2052-11.1.0.11365</vt:lpwstr>
  </property>
  <property fmtid="{D5CDD505-2E9C-101B-9397-08002B2CF9AE}" pid="3" name="ICV">
    <vt:lpwstr>DC166445581C42D4AF6765E44D7CD6F1</vt:lpwstr>
  </property>
</Properties>
</file>